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sldIdLst>
    <p:sldId id="256" r:id="rId2"/>
    <p:sldId id="297" r:id="rId3"/>
    <p:sldId id="258" r:id="rId4"/>
    <p:sldId id="296" r:id="rId5"/>
    <p:sldId id="257" r:id="rId6"/>
    <p:sldId id="259" r:id="rId7"/>
    <p:sldId id="260" r:id="rId8"/>
    <p:sldId id="261" r:id="rId9"/>
    <p:sldId id="262" r:id="rId10"/>
    <p:sldId id="263" r:id="rId11"/>
    <p:sldId id="264" r:id="rId12"/>
    <p:sldId id="265" r:id="rId13"/>
    <p:sldId id="298" r:id="rId14"/>
    <p:sldId id="299" r:id="rId15"/>
    <p:sldId id="300" r:id="rId16"/>
    <p:sldId id="301" r:id="rId17"/>
    <p:sldId id="302" r:id="rId18"/>
    <p:sldId id="303" r:id="rId19"/>
    <p:sldId id="304" r:id="rId20"/>
    <p:sldId id="305" r:id="rId21"/>
    <p:sldId id="306" r:id="rId22"/>
    <p:sldId id="274" r:id="rId23"/>
    <p:sldId id="275" r:id="rId24"/>
    <p:sldId id="276" r:id="rId25"/>
    <p:sldId id="277" r:id="rId26"/>
    <p:sldId id="278" r:id="rId27"/>
    <p:sldId id="279" r:id="rId28"/>
    <p:sldId id="280" r:id="rId29"/>
    <p:sldId id="307" r:id="rId30"/>
    <p:sldId id="281" r:id="rId31"/>
    <p:sldId id="308"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x="18288000" cy="10287000"/>
  <p:notesSz cx="6858000" cy="9144000"/>
  <p:embeddedFontLst>
    <p:embeddedFont>
      <p:font typeface="Calibri"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47" autoAdjust="0"/>
    <p:restoredTop sz="96323" autoAdjust="0"/>
  </p:normalViewPr>
  <p:slideViewPr>
    <p:cSldViewPr>
      <p:cViewPr>
        <p:scale>
          <a:sx n="50" d="100"/>
          <a:sy n="50" d="100"/>
        </p:scale>
        <p:origin x="-45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284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EF6B8-2967-4980-8AA7-285D3EE7BD01}" type="datetimeFigureOut">
              <a:rPr lang="tr-TR" smtClean="0"/>
              <a:pPr/>
              <a:t>19.04.2025</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A0F7BC-865A-44DE-A4DE-4ED6A61E408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2A0F7BC-865A-44DE-A4DE-4ED6A61E4080}" type="slidenum">
              <a:rPr lang="tr-TR" smtClean="0"/>
              <a:pPr/>
              <a:t>2</a:t>
            </a:fld>
            <a:endParaRPr lang="tr-TR"/>
          </a:p>
        </p:txBody>
      </p:sp>
    </p:spTree>
    <p:extLst>
      <p:ext uri="{BB962C8B-B14F-4D97-AF65-F5344CB8AC3E}">
        <p14:creationId xmlns="" xmlns:p14="http://schemas.microsoft.com/office/powerpoint/2010/main" val="2450094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4 Resim"/>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7359370" y="571468"/>
            <a:ext cx="666751" cy="56347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4.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39.png"/><Relationship Id="rId18" Type="http://schemas.openxmlformats.org/officeDocument/2006/relationships/image" Target="../media/image50.svg"/><Relationship Id="rId26" Type="http://schemas.openxmlformats.org/officeDocument/2006/relationships/image" Target="../media/image58.svg"/><Relationship Id="rId39" Type="http://schemas.openxmlformats.org/officeDocument/2006/relationships/image" Target="../media/image4.jpeg"/><Relationship Id="rId3" Type="http://schemas.openxmlformats.org/officeDocument/2006/relationships/image" Target="../media/image34.png"/><Relationship Id="rId21" Type="http://schemas.openxmlformats.org/officeDocument/2006/relationships/image" Target="../media/image43.png"/><Relationship Id="rId34" Type="http://schemas.openxmlformats.org/officeDocument/2006/relationships/image" Target="../media/image66.svg"/><Relationship Id="rId7" Type="http://schemas.openxmlformats.org/officeDocument/2006/relationships/image" Target="../media/image36.png"/><Relationship Id="rId12" Type="http://schemas.openxmlformats.org/officeDocument/2006/relationships/image" Target="../media/image44.svg"/><Relationship Id="rId17" Type="http://schemas.openxmlformats.org/officeDocument/2006/relationships/image" Target="../media/image41.png"/><Relationship Id="rId25" Type="http://schemas.openxmlformats.org/officeDocument/2006/relationships/image" Target="../media/image45.png"/><Relationship Id="rId33" Type="http://schemas.openxmlformats.org/officeDocument/2006/relationships/image" Target="../media/image49.png"/><Relationship Id="rId38" Type="http://schemas.openxmlformats.org/officeDocument/2006/relationships/image" Target="../media/image70.svg"/><Relationship Id="rId2" Type="http://schemas.openxmlformats.org/officeDocument/2006/relationships/image" Target="../media/image33.png"/><Relationship Id="rId16" Type="http://schemas.openxmlformats.org/officeDocument/2006/relationships/image" Target="../media/image48.svg"/><Relationship Id="rId20" Type="http://schemas.openxmlformats.org/officeDocument/2006/relationships/image" Target="../media/image52.svg"/><Relationship Id="rId29"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38.png"/><Relationship Id="rId24" Type="http://schemas.openxmlformats.org/officeDocument/2006/relationships/image" Target="../media/image56.svg"/><Relationship Id="rId32" Type="http://schemas.openxmlformats.org/officeDocument/2006/relationships/image" Target="../media/image64.svg"/><Relationship Id="rId37" Type="http://schemas.openxmlformats.org/officeDocument/2006/relationships/image" Target="../media/image51.png"/><Relationship Id="rId5" Type="http://schemas.openxmlformats.org/officeDocument/2006/relationships/image" Target="../media/image35.png"/><Relationship Id="rId15" Type="http://schemas.openxmlformats.org/officeDocument/2006/relationships/image" Target="../media/image40.png"/><Relationship Id="rId23" Type="http://schemas.openxmlformats.org/officeDocument/2006/relationships/image" Target="../media/image44.png"/><Relationship Id="rId28" Type="http://schemas.openxmlformats.org/officeDocument/2006/relationships/image" Target="../media/image60.svg"/><Relationship Id="rId36" Type="http://schemas.openxmlformats.org/officeDocument/2006/relationships/image" Target="../media/image68.svg"/><Relationship Id="rId10" Type="http://schemas.openxmlformats.org/officeDocument/2006/relationships/image" Target="../media/image42.svg"/><Relationship Id="rId19" Type="http://schemas.openxmlformats.org/officeDocument/2006/relationships/image" Target="../media/image42.png"/><Relationship Id="rId31" Type="http://schemas.openxmlformats.org/officeDocument/2006/relationships/image" Target="../media/image48.png"/><Relationship Id="rId4" Type="http://schemas.openxmlformats.org/officeDocument/2006/relationships/image" Target="../media/image36.svg"/><Relationship Id="rId9" Type="http://schemas.openxmlformats.org/officeDocument/2006/relationships/image" Target="../media/image37.png"/><Relationship Id="rId14" Type="http://schemas.openxmlformats.org/officeDocument/2006/relationships/image" Target="../media/image46.svg"/><Relationship Id="rId22" Type="http://schemas.openxmlformats.org/officeDocument/2006/relationships/image" Target="../media/image54.svg"/><Relationship Id="rId27" Type="http://schemas.openxmlformats.org/officeDocument/2006/relationships/image" Target="../media/image46.png"/><Relationship Id="rId30" Type="http://schemas.openxmlformats.org/officeDocument/2006/relationships/image" Target="../media/image62.svg"/><Relationship Id="rId35"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7994211" cy="10287000"/>
            <a:chOff x="0" y="0"/>
            <a:chExt cx="2704214" cy="3562982"/>
          </a:xfrm>
        </p:grpSpPr>
        <p:sp>
          <p:nvSpPr>
            <p:cNvPr id="3" name="Freeform 3"/>
            <p:cNvSpPr/>
            <p:nvPr/>
          </p:nvSpPr>
          <p:spPr>
            <a:xfrm>
              <a:off x="0" y="0"/>
              <a:ext cx="2704214" cy="3562983"/>
            </a:xfrm>
            <a:custGeom>
              <a:avLst/>
              <a:gdLst/>
              <a:ahLst/>
              <a:cxnLst/>
              <a:rect l="l" t="t" r="r" b="b"/>
              <a:pathLst>
                <a:path w="2704214" h="3562983">
                  <a:moveTo>
                    <a:pt x="0" y="0"/>
                  </a:moveTo>
                  <a:lnTo>
                    <a:pt x="2704214" y="0"/>
                  </a:lnTo>
                  <a:lnTo>
                    <a:pt x="2704214" y="3562983"/>
                  </a:lnTo>
                  <a:lnTo>
                    <a:pt x="0" y="3562983"/>
                  </a:lnTo>
                  <a:close/>
                </a:path>
              </a:pathLst>
            </a:custGeom>
            <a:solidFill>
              <a:srgbClr val="266041"/>
            </a:solidFill>
          </p:spPr>
          <p:txBody>
            <a:bodyPr/>
            <a:lstStyle/>
            <a:p>
              <a:endParaRPr lang="tr-TR"/>
            </a:p>
          </p:txBody>
        </p:sp>
      </p:grpSp>
      <p:sp>
        <p:nvSpPr>
          <p:cNvPr id="7" name="Freeform 7"/>
          <p:cNvSpPr/>
          <p:nvPr/>
        </p:nvSpPr>
        <p:spPr>
          <a:xfrm>
            <a:off x="10024251" y="1547337"/>
            <a:ext cx="7710963" cy="7710963"/>
          </a:xfrm>
          <a:custGeom>
            <a:avLst/>
            <a:gdLst/>
            <a:ahLst/>
            <a:cxnLst/>
            <a:rect l="l" t="t" r="r" b="b"/>
            <a:pathLst>
              <a:path w="7710963" h="7710963">
                <a:moveTo>
                  <a:pt x="0" y="0"/>
                </a:moveTo>
                <a:lnTo>
                  <a:pt x="7710962" y="0"/>
                </a:lnTo>
                <a:lnTo>
                  <a:pt x="7710962" y="7710963"/>
                </a:lnTo>
                <a:lnTo>
                  <a:pt x="0" y="7710963"/>
                </a:lnTo>
                <a:lnTo>
                  <a:pt x="0" y="0"/>
                </a:lnTo>
                <a:close/>
              </a:path>
            </a:pathLst>
          </a:custGeom>
          <a:blipFill>
            <a:blip r:embed="rId2"/>
            <a:stretch>
              <a:fillRect/>
            </a:stretch>
          </a:blipFill>
        </p:spPr>
        <p:txBody>
          <a:bodyPr/>
          <a:lstStyle/>
          <a:p>
            <a:endParaRPr lang="tr-TR"/>
          </a:p>
        </p:txBody>
      </p:sp>
      <p:grpSp>
        <p:nvGrpSpPr>
          <p:cNvPr id="9" name="Group 9"/>
          <p:cNvGrpSpPr/>
          <p:nvPr/>
        </p:nvGrpSpPr>
        <p:grpSpPr>
          <a:xfrm>
            <a:off x="1773663" y="4142188"/>
            <a:ext cx="8250588" cy="2248528"/>
            <a:chOff x="0" y="0"/>
            <a:chExt cx="11000783" cy="2998037"/>
          </a:xfrm>
        </p:grpSpPr>
        <p:sp>
          <p:nvSpPr>
            <p:cNvPr id="10" name="TextBox 10"/>
            <p:cNvSpPr txBox="1"/>
            <p:nvPr/>
          </p:nvSpPr>
          <p:spPr>
            <a:xfrm>
              <a:off x="0" y="591658"/>
              <a:ext cx="11000783" cy="2406379"/>
            </a:xfrm>
            <a:prstGeom prst="rect">
              <a:avLst/>
            </a:prstGeom>
          </p:spPr>
          <p:txBody>
            <a:bodyPr lIns="0" tIns="0" rIns="0" bIns="0" rtlCol="0" anchor="t">
              <a:spAutoFit/>
            </a:bodyPr>
            <a:lstStyle/>
            <a:p>
              <a:pPr>
                <a:lnSpc>
                  <a:spcPts val="7361"/>
                </a:lnSpc>
              </a:pPr>
              <a:r>
                <a:rPr lang="en-US" sz="5257">
                  <a:solidFill>
                    <a:srgbClr val="FFFFFF"/>
                  </a:solidFill>
                  <a:latin typeface="Open Sauce Heavy"/>
                </a:rPr>
                <a:t>SÜRDÜRÜLEBİLİRLİK RAPORU</a:t>
              </a:r>
            </a:p>
          </p:txBody>
        </p:sp>
        <p:sp>
          <p:nvSpPr>
            <p:cNvPr id="11" name="TextBox 11"/>
            <p:cNvSpPr txBox="1"/>
            <p:nvPr/>
          </p:nvSpPr>
          <p:spPr>
            <a:xfrm>
              <a:off x="0" y="-57150"/>
              <a:ext cx="11000783" cy="622723"/>
            </a:xfrm>
            <a:prstGeom prst="rect">
              <a:avLst/>
            </a:prstGeom>
          </p:spPr>
          <p:txBody>
            <a:bodyPr lIns="0" tIns="0" rIns="0" bIns="0" rtlCol="0" anchor="t">
              <a:spAutoFit/>
            </a:bodyPr>
            <a:lstStyle/>
            <a:p>
              <a:pPr>
                <a:lnSpc>
                  <a:spcPts val="3919"/>
                </a:lnSpc>
                <a:spcBef>
                  <a:spcPct val="0"/>
                </a:spcBef>
              </a:pPr>
              <a:r>
                <a:rPr lang="en-US" sz="2800" dirty="0">
                  <a:solidFill>
                    <a:srgbClr val="FFFFFF"/>
                  </a:solidFill>
                  <a:latin typeface="Open Sauce Semi-Bold"/>
                </a:rPr>
                <a:t>KAİLA </a:t>
              </a:r>
              <a:r>
                <a:rPr lang="tr-TR" sz="2800" dirty="0">
                  <a:solidFill>
                    <a:srgbClr val="FFFFFF"/>
                  </a:solidFill>
                  <a:latin typeface="Open Sauce Semi-Bold"/>
                </a:rPr>
                <a:t>KRİZANTEM </a:t>
              </a:r>
              <a:r>
                <a:rPr lang="en-US" sz="2800" dirty="0">
                  <a:solidFill>
                    <a:srgbClr val="FFFFFF"/>
                  </a:solidFill>
                  <a:latin typeface="Open Sauce Semi-Bold"/>
                </a:rPr>
                <a:t>HOTEL</a:t>
              </a:r>
            </a:p>
          </p:txBody>
        </p:sp>
      </p:grpSp>
      <p:sp>
        <p:nvSpPr>
          <p:cNvPr id="12" name="TextBox 12"/>
          <p:cNvSpPr txBox="1"/>
          <p:nvPr/>
        </p:nvSpPr>
        <p:spPr>
          <a:xfrm>
            <a:off x="1773662" y="8169187"/>
            <a:ext cx="3584123" cy="690061"/>
          </a:xfrm>
          <a:prstGeom prst="rect">
            <a:avLst/>
          </a:prstGeom>
        </p:spPr>
        <p:txBody>
          <a:bodyPr wrap="square" lIns="0" tIns="0" rIns="0" bIns="0" rtlCol="0" anchor="t">
            <a:spAutoFit/>
          </a:bodyPr>
          <a:lstStyle/>
          <a:p>
            <a:pPr marL="0" lvl="0" indent="0">
              <a:lnSpc>
                <a:spcPts val="5879"/>
              </a:lnSpc>
              <a:spcBef>
                <a:spcPct val="0"/>
              </a:spcBef>
            </a:pPr>
            <a:r>
              <a:rPr lang="en-US" sz="4199" spc="83" dirty="0">
                <a:solidFill>
                  <a:srgbClr val="FFFFFF"/>
                </a:solidFill>
                <a:latin typeface="Open Sauce"/>
              </a:rPr>
              <a:t>202</a:t>
            </a:r>
            <a:r>
              <a:rPr lang="tr-TR" sz="4199" spc="83" dirty="0">
                <a:solidFill>
                  <a:srgbClr val="FFFFFF"/>
                </a:solidFill>
                <a:latin typeface="Open Sauce"/>
              </a:rPr>
              <a:t>4</a:t>
            </a:r>
            <a:endParaRPr lang="en-US" sz="4199" spc="83" dirty="0">
              <a:solidFill>
                <a:srgbClr val="FFFFFF"/>
              </a:solidFill>
              <a:latin typeface="Open Sauce"/>
            </a:endParaRPr>
          </a:p>
        </p:txBody>
      </p:sp>
      <p:sp>
        <p:nvSpPr>
          <p:cNvPr id="13" name="TextBox 13"/>
          <p:cNvSpPr txBox="1"/>
          <p:nvPr/>
        </p:nvSpPr>
        <p:spPr>
          <a:xfrm>
            <a:off x="4469397" y="8735291"/>
            <a:ext cx="2189114" cy="273685"/>
          </a:xfrm>
          <a:prstGeom prst="rect">
            <a:avLst/>
          </a:prstGeom>
        </p:spPr>
        <p:txBody>
          <a:bodyPr lIns="0" tIns="0" rIns="0" bIns="0" rtlCol="0" anchor="t">
            <a:spAutoFit/>
          </a:bodyPr>
          <a:lstStyle/>
          <a:p>
            <a:pPr marL="0" lvl="0" indent="0">
              <a:lnSpc>
                <a:spcPts val="2239"/>
              </a:lnSpc>
              <a:spcBef>
                <a:spcPct val="0"/>
              </a:spcBef>
            </a:pPr>
            <a:endParaRPr/>
          </a:p>
        </p:txBody>
      </p:sp>
      <p:grpSp>
        <p:nvGrpSpPr>
          <p:cNvPr id="14" name="Group 14"/>
          <p:cNvGrpSpPr/>
          <p:nvPr/>
        </p:nvGrpSpPr>
        <p:grpSpPr>
          <a:xfrm>
            <a:off x="628911" y="4355157"/>
            <a:ext cx="4935043" cy="1047662"/>
            <a:chOff x="0" y="0"/>
            <a:chExt cx="6580057" cy="1396882"/>
          </a:xfrm>
        </p:grpSpPr>
        <p:sp>
          <p:nvSpPr>
            <p:cNvPr id="15" name="Freeform 15"/>
            <p:cNvSpPr/>
            <p:nvPr/>
          </p:nvSpPr>
          <p:spPr>
            <a:xfrm>
              <a:off x="0" y="0"/>
              <a:ext cx="1396882" cy="1396882"/>
            </a:xfrm>
            <a:custGeom>
              <a:avLst/>
              <a:gdLst/>
              <a:ahLst/>
              <a:cxnLst/>
              <a:rect l="l" t="t" r="r" b="b"/>
              <a:pathLst>
                <a:path w="1396882" h="1396882">
                  <a:moveTo>
                    <a:pt x="0" y="0"/>
                  </a:moveTo>
                  <a:lnTo>
                    <a:pt x="1396882" y="0"/>
                  </a:lnTo>
                  <a:lnTo>
                    <a:pt x="1396882" y="1396882"/>
                  </a:lnTo>
                  <a:lnTo>
                    <a:pt x="0" y="1396882"/>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txBody>
            <a:bodyPr/>
            <a:lstStyle/>
            <a:p>
              <a:endParaRPr lang="tr-TR"/>
            </a:p>
          </p:txBody>
        </p:sp>
        <p:sp>
          <p:nvSpPr>
            <p:cNvPr id="16" name="TextBox 16"/>
            <p:cNvSpPr txBox="1"/>
            <p:nvPr/>
          </p:nvSpPr>
          <p:spPr>
            <a:xfrm>
              <a:off x="1703876" y="344113"/>
              <a:ext cx="4876181" cy="769182"/>
            </a:xfrm>
            <a:prstGeom prst="rect">
              <a:avLst/>
            </a:prstGeom>
          </p:spPr>
          <p:txBody>
            <a:bodyPr lIns="0" tIns="0" rIns="0" bIns="0" rtlCol="0" anchor="t">
              <a:spAutoFit/>
            </a:bodyPr>
            <a:lstStyle/>
            <a:p>
              <a:pPr>
                <a:lnSpc>
                  <a:spcPts val="4922"/>
                </a:lnSpc>
              </a:pPr>
              <a:endParaRPr/>
            </a:p>
          </p:txBody>
        </p:sp>
      </p:grpSp>
      <p:pic>
        <p:nvPicPr>
          <p:cNvPr id="17" name="16 Resim" descr="Kaila 2025 kopya.jpg"/>
          <p:cNvPicPr>
            <a:picLocks noChangeAspect="1"/>
          </p:cNvPicPr>
          <p:nvPr/>
        </p:nvPicPr>
        <p:blipFill>
          <a:blip r:embed="rId5" cstate="print"/>
          <a:stretch>
            <a:fillRect/>
          </a:stretch>
        </p:blipFill>
        <p:spPr>
          <a:xfrm>
            <a:off x="16216362" y="571468"/>
            <a:ext cx="1785546" cy="5000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339351" y="2846675"/>
            <a:ext cx="4645026" cy="5978321"/>
          </a:xfrm>
          <a:custGeom>
            <a:avLst/>
            <a:gdLst/>
            <a:ahLst/>
            <a:cxnLst/>
            <a:rect l="l" t="t" r="r" b="b"/>
            <a:pathLst>
              <a:path w="4645026" h="5978321">
                <a:moveTo>
                  <a:pt x="0" y="0"/>
                </a:moveTo>
                <a:lnTo>
                  <a:pt x="4645026" y="0"/>
                </a:lnTo>
                <a:lnTo>
                  <a:pt x="4645026" y="5978321"/>
                </a:lnTo>
                <a:lnTo>
                  <a:pt x="0" y="5978321"/>
                </a:lnTo>
                <a:lnTo>
                  <a:pt x="0" y="0"/>
                </a:lnTo>
                <a:close/>
              </a:path>
            </a:pathLst>
          </a:custGeom>
          <a:blipFill>
            <a:blip r:embed="rId2"/>
            <a:stretch>
              <a:fillRect/>
            </a:stretch>
          </a:blipFill>
        </p:spPr>
        <p:txBody>
          <a:bodyPr/>
          <a:lstStyle/>
          <a:p>
            <a:endParaRPr lang="tr-TR"/>
          </a:p>
        </p:txBody>
      </p:sp>
      <p:sp>
        <p:nvSpPr>
          <p:cNvPr id="4" name="TextBox 4"/>
          <p:cNvSpPr txBox="1"/>
          <p:nvPr/>
        </p:nvSpPr>
        <p:spPr>
          <a:xfrm>
            <a:off x="1773663" y="914400"/>
            <a:ext cx="12714158" cy="962660"/>
          </a:xfrm>
          <a:prstGeom prst="rect">
            <a:avLst/>
          </a:prstGeom>
        </p:spPr>
        <p:txBody>
          <a:bodyPr lIns="0" tIns="0" rIns="0" bIns="0" rtlCol="0" anchor="t">
            <a:spAutoFit/>
          </a:bodyPr>
          <a:lstStyle/>
          <a:p>
            <a:pPr>
              <a:lnSpc>
                <a:spcPts val="7839"/>
              </a:lnSpc>
            </a:pPr>
            <a:r>
              <a:rPr lang="en-US" sz="5599">
                <a:solidFill>
                  <a:srgbClr val="1A3B29"/>
                </a:solidFill>
                <a:latin typeface="Open Sauce Heavy"/>
              </a:rPr>
              <a:t>ÖDÜLLER &amp; SERTİFİKALARIMIZ</a:t>
            </a:r>
          </a:p>
        </p:txBody>
      </p:sp>
      <p:pic>
        <p:nvPicPr>
          <p:cNvPr id="33794" name="Picture 2" descr="C:\Users\intelbilgisayar\Desktop\Resim1.png"/>
          <p:cNvPicPr>
            <a:picLocks noChangeAspect="1" noChangeArrowheads="1"/>
          </p:cNvPicPr>
          <p:nvPr/>
        </p:nvPicPr>
        <p:blipFill>
          <a:blip r:embed="rId3"/>
          <a:srcRect/>
          <a:stretch>
            <a:fillRect/>
          </a:stretch>
        </p:blipFill>
        <p:spPr bwMode="auto">
          <a:xfrm>
            <a:off x="6072166" y="2786046"/>
            <a:ext cx="5867363" cy="6215106"/>
          </a:xfrm>
          <a:prstGeom prst="rect">
            <a:avLst/>
          </a:prstGeom>
          <a:noFill/>
        </p:spPr>
      </p:pic>
      <p:pic>
        <p:nvPicPr>
          <p:cNvPr id="5" name="4 Resim" descr="Kaila 2025 kopya.jpg"/>
          <p:cNvPicPr>
            <a:picLocks noChangeAspect="1"/>
          </p:cNvPicPr>
          <p:nvPr/>
        </p:nvPicPr>
        <p:blipFill>
          <a:blip r:embed="rId4" cstate="print"/>
          <a:stretch>
            <a:fillRect/>
          </a:stretch>
        </p:blipFill>
        <p:spPr>
          <a:xfrm>
            <a:off x="16216362" y="571468"/>
            <a:ext cx="1785546" cy="500066"/>
          </a:xfrm>
          <a:prstGeom prst="rect">
            <a:avLst/>
          </a:prstGeom>
        </p:spPr>
      </p:pic>
      <p:pic>
        <p:nvPicPr>
          <p:cNvPr id="2" name="Picture 2" descr="C:\Users\intelbilgisayar\Desktop\Adsız.png"/>
          <p:cNvPicPr>
            <a:picLocks noChangeAspect="1" noChangeArrowheads="1"/>
          </p:cNvPicPr>
          <p:nvPr/>
        </p:nvPicPr>
        <p:blipFill>
          <a:blip r:embed="rId5"/>
          <a:srcRect/>
          <a:stretch>
            <a:fillRect/>
          </a:stretch>
        </p:blipFill>
        <p:spPr bwMode="auto">
          <a:xfrm>
            <a:off x="1500134" y="2714608"/>
            <a:ext cx="4403942" cy="62865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18415" y="2142068"/>
            <a:ext cx="11929373" cy="7116232"/>
          </a:xfrm>
          <a:custGeom>
            <a:avLst/>
            <a:gdLst/>
            <a:ahLst/>
            <a:cxnLst/>
            <a:rect l="l" t="t" r="r" b="b"/>
            <a:pathLst>
              <a:path w="11929373" h="7116232">
                <a:moveTo>
                  <a:pt x="0" y="0"/>
                </a:moveTo>
                <a:lnTo>
                  <a:pt x="11929374" y="0"/>
                </a:lnTo>
                <a:lnTo>
                  <a:pt x="11929374" y="7116232"/>
                </a:lnTo>
                <a:lnTo>
                  <a:pt x="0" y="7116232"/>
                </a:lnTo>
                <a:lnTo>
                  <a:pt x="0" y="0"/>
                </a:lnTo>
                <a:close/>
              </a:path>
            </a:pathLst>
          </a:custGeom>
          <a:blipFill>
            <a:blip r:embed="rId2"/>
            <a:stretch>
              <a:fillRect/>
            </a:stretch>
          </a:blipFill>
        </p:spPr>
        <p:txBody>
          <a:bodyPr/>
          <a:lstStyle/>
          <a:p>
            <a:endParaRPr lang="tr-TR"/>
          </a:p>
        </p:txBody>
      </p:sp>
      <p:sp>
        <p:nvSpPr>
          <p:cNvPr id="3" name="TextBox 3"/>
          <p:cNvSpPr txBox="1"/>
          <p:nvPr/>
        </p:nvSpPr>
        <p:spPr>
          <a:xfrm>
            <a:off x="1773663" y="914400"/>
            <a:ext cx="12714158" cy="962660"/>
          </a:xfrm>
          <a:prstGeom prst="rect">
            <a:avLst/>
          </a:prstGeom>
        </p:spPr>
        <p:txBody>
          <a:bodyPr lIns="0" tIns="0" rIns="0" bIns="0" rtlCol="0" anchor="t">
            <a:spAutoFit/>
          </a:bodyPr>
          <a:lstStyle/>
          <a:p>
            <a:pPr>
              <a:lnSpc>
                <a:spcPts val="7839"/>
              </a:lnSpc>
            </a:pPr>
            <a:r>
              <a:rPr lang="en-US" sz="5599">
                <a:solidFill>
                  <a:srgbClr val="1A3B29"/>
                </a:solidFill>
                <a:latin typeface="Open Sauce Heavy"/>
              </a:rPr>
              <a:t>SIFIR ATIK BELGEMİZ</a:t>
            </a:r>
          </a:p>
        </p:txBody>
      </p:sp>
      <p:pic>
        <p:nvPicPr>
          <p:cNvPr id="4" name="3 Resim" descr="Kaila 2025 kopya.jpg"/>
          <p:cNvPicPr>
            <a:picLocks noChangeAspect="1"/>
          </p:cNvPicPr>
          <p:nvPr/>
        </p:nvPicPr>
        <p:blipFill>
          <a:blip r:embed="rId3" cstate="print"/>
          <a:stretch>
            <a:fillRect/>
          </a:stretch>
        </p:blipFill>
        <p:spPr>
          <a:xfrm>
            <a:off x="16216362" y="571468"/>
            <a:ext cx="1785546" cy="5000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95194"/>
            <a:ext cx="18288000" cy="4292368"/>
            <a:chOff x="0" y="0"/>
            <a:chExt cx="6817712" cy="1451986"/>
          </a:xfrm>
        </p:grpSpPr>
        <p:sp>
          <p:nvSpPr>
            <p:cNvPr id="3" name="Freeform 3"/>
            <p:cNvSpPr/>
            <p:nvPr/>
          </p:nvSpPr>
          <p:spPr>
            <a:xfrm>
              <a:off x="0" y="0"/>
              <a:ext cx="6817713" cy="1451986"/>
            </a:xfrm>
            <a:custGeom>
              <a:avLst/>
              <a:gdLst/>
              <a:ahLst/>
              <a:cxnLst/>
              <a:rect l="l" t="t" r="r" b="b"/>
              <a:pathLst>
                <a:path w="6817713" h="1451986">
                  <a:moveTo>
                    <a:pt x="0" y="0"/>
                  </a:moveTo>
                  <a:lnTo>
                    <a:pt x="6817713" y="0"/>
                  </a:lnTo>
                  <a:lnTo>
                    <a:pt x="6817713" y="1451986"/>
                  </a:lnTo>
                  <a:lnTo>
                    <a:pt x="0" y="1451986"/>
                  </a:lnTo>
                  <a:close/>
                </a:path>
              </a:pathLst>
            </a:custGeom>
            <a:solidFill>
              <a:srgbClr val="266041"/>
            </a:solidFill>
          </p:spPr>
          <p:txBody>
            <a:bodyPr/>
            <a:lstStyle/>
            <a:p>
              <a:endParaRPr lang="tr-TR"/>
            </a:p>
          </p:txBody>
        </p:sp>
      </p:grpSp>
      <p:sp>
        <p:nvSpPr>
          <p:cNvPr id="4" name="TextBox 4"/>
          <p:cNvSpPr txBox="1"/>
          <p:nvPr/>
        </p:nvSpPr>
        <p:spPr>
          <a:xfrm>
            <a:off x="2358022" y="3732096"/>
            <a:ext cx="8403284" cy="1094740"/>
          </a:xfrm>
          <a:prstGeom prst="rect">
            <a:avLst/>
          </a:prstGeom>
        </p:spPr>
        <p:txBody>
          <a:bodyPr lIns="0" tIns="0" rIns="0" bIns="0" rtlCol="0" anchor="t">
            <a:spAutoFit/>
          </a:bodyPr>
          <a:lstStyle/>
          <a:p>
            <a:pPr>
              <a:lnSpc>
                <a:spcPts val="8960"/>
              </a:lnSpc>
            </a:pPr>
            <a:r>
              <a:rPr lang="en-US" sz="6400" dirty="0">
                <a:solidFill>
                  <a:srgbClr val="FFFFFF"/>
                </a:solidFill>
                <a:latin typeface="Open Sauce Heavy"/>
              </a:rPr>
              <a:t>POL</a:t>
            </a:r>
            <a:r>
              <a:rPr lang="tr-TR" sz="6400" dirty="0">
                <a:solidFill>
                  <a:srgbClr val="FFFFFF"/>
                </a:solidFill>
                <a:latin typeface="Open Sauce Heavy"/>
              </a:rPr>
              <a:t>İ</a:t>
            </a:r>
            <a:r>
              <a:rPr lang="en-US" sz="6400" dirty="0">
                <a:solidFill>
                  <a:srgbClr val="FFFFFF"/>
                </a:solidFill>
                <a:latin typeface="Open Sauce Heavy"/>
              </a:rPr>
              <a:t>T</a:t>
            </a:r>
            <a:r>
              <a:rPr lang="tr-TR" sz="6400" dirty="0">
                <a:solidFill>
                  <a:srgbClr val="FFFFFF"/>
                </a:solidFill>
                <a:latin typeface="Open Sauce Heavy"/>
              </a:rPr>
              <a:t>İ</a:t>
            </a:r>
            <a:r>
              <a:rPr lang="en-US" sz="6400" dirty="0">
                <a:solidFill>
                  <a:srgbClr val="FFFFFF"/>
                </a:solidFill>
                <a:latin typeface="Open Sauce Heavy"/>
              </a:rPr>
              <a:t>KALARIMIZ</a:t>
            </a:r>
          </a:p>
        </p:txBody>
      </p:sp>
      <p:pic>
        <p:nvPicPr>
          <p:cNvPr id="5" name="4 Resim" descr="Kaila 2025 kopya.jpg"/>
          <p:cNvPicPr>
            <a:picLocks noChangeAspect="1"/>
          </p:cNvPicPr>
          <p:nvPr/>
        </p:nvPicPr>
        <p:blipFill>
          <a:blip r:embed="rId2" cstate="print"/>
          <a:stretch>
            <a:fillRect/>
          </a:stretch>
        </p:blipFill>
        <p:spPr>
          <a:xfrm>
            <a:off x="16216362" y="571468"/>
            <a:ext cx="1785546" cy="5000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28592"/>
            <a:ext cx="18288000" cy="1571636"/>
            <a:chOff x="0" y="0"/>
            <a:chExt cx="6817712" cy="1451986"/>
          </a:xfrm>
        </p:grpSpPr>
        <p:sp>
          <p:nvSpPr>
            <p:cNvPr id="6" name="Freeform 3"/>
            <p:cNvSpPr/>
            <p:nvPr/>
          </p:nvSpPr>
          <p:spPr>
            <a:xfrm>
              <a:off x="0" y="0"/>
              <a:ext cx="6817713" cy="1451986"/>
            </a:xfrm>
            <a:custGeom>
              <a:avLst/>
              <a:gdLst/>
              <a:ahLst/>
              <a:cxnLst/>
              <a:rect l="l" t="t" r="r" b="b"/>
              <a:pathLst>
                <a:path w="6817713" h="1451986">
                  <a:moveTo>
                    <a:pt x="0" y="0"/>
                  </a:moveTo>
                  <a:lnTo>
                    <a:pt x="6817713" y="0"/>
                  </a:lnTo>
                  <a:lnTo>
                    <a:pt x="6817713" y="1451986"/>
                  </a:lnTo>
                  <a:lnTo>
                    <a:pt x="0" y="1451986"/>
                  </a:lnTo>
                  <a:close/>
                </a:path>
              </a:pathLst>
            </a:custGeom>
            <a:solidFill>
              <a:srgbClr val="266041"/>
            </a:solidFill>
          </p:spPr>
          <p:txBody>
            <a:bodyPr/>
            <a:lstStyle/>
            <a:p>
              <a:endParaRPr lang="tr-TR"/>
            </a:p>
          </p:txBody>
        </p:sp>
      </p:grpSp>
      <p:grpSp>
        <p:nvGrpSpPr>
          <p:cNvPr id="5" name="Group 2"/>
          <p:cNvGrpSpPr/>
          <p:nvPr/>
        </p:nvGrpSpPr>
        <p:grpSpPr>
          <a:xfrm>
            <a:off x="1428696" y="642906"/>
            <a:ext cx="15412367" cy="9100515"/>
            <a:chOff x="-128202" y="-410185"/>
            <a:chExt cx="20549822" cy="12134020"/>
          </a:xfrm>
        </p:grpSpPr>
        <p:sp>
          <p:nvSpPr>
            <p:cNvPr id="3" name="TextBox 3"/>
            <p:cNvSpPr txBox="1"/>
            <p:nvPr/>
          </p:nvSpPr>
          <p:spPr>
            <a:xfrm>
              <a:off x="-32951" y="-410185"/>
              <a:ext cx="20454571" cy="1538883"/>
            </a:xfrm>
            <a:prstGeom prst="rect">
              <a:avLst/>
            </a:prstGeom>
          </p:spPr>
          <p:txBody>
            <a:bodyPr lIns="0" tIns="0" rIns="0" bIns="0" rtlCol="0" anchor="t">
              <a:spAutoFit/>
            </a:bodyPr>
            <a:lstStyle/>
            <a:p>
              <a:pPr>
                <a:lnSpc>
                  <a:spcPts val="8960"/>
                </a:lnSpc>
              </a:pPr>
              <a:r>
                <a:rPr lang="en-US" sz="4800" dirty="0">
                  <a:solidFill>
                    <a:schemeClr val="bg1"/>
                  </a:solidFill>
                  <a:latin typeface="Open Sauce Heavy"/>
                </a:rPr>
                <a:t>KALİTE POLİTİKAMIZ </a:t>
              </a:r>
            </a:p>
          </p:txBody>
        </p:sp>
        <p:sp>
          <p:nvSpPr>
            <p:cNvPr id="4" name="TextBox 4"/>
            <p:cNvSpPr txBox="1"/>
            <p:nvPr/>
          </p:nvSpPr>
          <p:spPr>
            <a:xfrm>
              <a:off x="-128202" y="1971082"/>
              <a:ext cx="20454571" cy="9752753"/>
            </a:xfrm>
            <a:prstGeom prst="rect">
              <a:avLst/>
            </a:prstGeom>
          </p:spPr>
          <p:txBody>
            <a:bodyPr lIns="0" tIns="0" rIns="0" bIns="0" rtlCol="0" anchor="t">
              <a:spAutoFit/>
            </a:bodyPr>
            <a:lstStyle/>
            <a:p>
              <a:pPr marL="410209" lvl="1" indent="-205105">
                <a:lnSpc>
                  <a:spcPts val="2659"/>
                </a:lnSpc>
                <a:buFont typeface="Arial"/>
                <a:buChar char="•"/>
              </a:pPr>
              <a:r>
                <a:rPr lang="en-US" sz="1899" spc="37" dirty="0" err="1">
                  <a:solidFill>
                    <a:srgbClr val="1A3B29"/>
                  </a:solidFill>
                  <a:latin typeface="Open Sauce Italics"/>
                </a:rPr>
                <a:t>Misafir</a:t>
              </a:r>
              <a:r>
                <a:rPr lang="en-US" sz="1899" spc="37" dirty="0">
                  <a:solidFill>
                    <a:srgbClr val="1A3B29"/>
                  </a:solidFill>
                  <a:latin typeface="Open Sauce Italics"/>
                </a:rPr>
                <a:t> </a:t>
              </a:r>
              <a:r>
                <a:rPr lang="en-US" sz="1899" spc="37" dirty="0" err="1">
                  <a:solidFill>
                    <a:srgbClr val="1A3B29"/>
                  </a:solidFill>
                  <a:latin typeface="Open Sauce Italics"/>
                </a:rPr>
                <a:t>çalışan</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diğer</a:t>
              </a:r>
              <a:r>
                <a:rPr lang="en-US" sz="1899" spc="37" dirty="0">
                  <a:solidFill>
                    <a:srgbClr val="1A3B29"/>
                  </a:solidFill>
                  <a:latin typeface="Open Sauce Italics"/>
                </a:rPr>
                <a:t> </a:t>
              </a:r>
              <a:r>
                <a:rPr lang="en-US" sz="1899" spc="37" dirty="0" err="1">
                  <a:solidFill>
                    <a:srgbClr val="1A3B29"/>
                  </a:solidFill>
                  <a:latin typeface="Open Sauce Italics"/>
                </a:rPr>
                <a:t>taraflardan</a:t>
              </a:r>
              <a:r>
                <a:rPr lang="en-US" sz="1899" spc="37" dirty="0">
                  <a:solidFill>
                    <a:srgbClr val="1A3B29"/>
                  </a:solidFill>
                  <a:latin typeface="Open Sauce Italics"/>
                </a:rPr>
                <a:t> </a:t>
              </a:r>
              <a:r>
                <a:rPr lang="en-US" sz="1899" spc="37" dirty="0" err="1">
                  <a:solidFill>
                    <a:srgbClr val="1A3B29"/>
                  </a:solidFill>
                  <a:latin typeface="Open Sauce Italics"/>
                </a:rPr>
                <a:t>gelebilecek</a:t>
              </a:r>
              <a:r>
                <a:rPr lang="en-US" sz="1899" spc="37" dirty="0">
                  <a:solidFill>
                    <a:srgbClr val="1A3B29"/>
                  </a:solidFill>
                  <a:latin typeface="Open Sauce Italics"/>
                </a:rPr>
                <a:t> </a:t>
              </a:r>
              <a:r>
                <a:rPr lang="en-US" sz="1899" spc="37" dirty="0" err="1">
                  <a:solidFill>
                    <a:srgbClr val="1A3B29"/>
                  </a:solidFill>
                  <a:latin typeface="Open Sauce Italics"/>
                </a:rPr>
                <a:t>tüm</a:t>
              </a:r>
              <a:r>
                <a:rPr lang="en-US" sz="1899" spc="37" dirty="0">
                  <a:solidFill>
                    <a:srgbClr val="1A3B29"/>
                  </a:solidFill>
                  <a:latin typeface="Open Sauce Italics"/>
                </a:rPr>
                <a:t> </a:t>
              </a:r>
              <a:r>
                <a:rPr lang="en-US" sz="1899" spc="37" dirty="0" err="1">
                  <a:solidFill>
                    <a:srgbClr val="1A3B29"/>
                  </a:solidFill>
                  <a:latin typeface="Open Sauce Italics"/>
                </a:rPr>
                <a:t>öneri</a:t>
              </a:r>
              <a:r>
                <a:rPr lang="en-US" sz="1899" spc="37" dirty="0">
                  <a:solidFill>
                    <a:srgbClr val="1A3B29"/>
                  </a:solidFill>
                  <a:latin typeface="Open Sauce Italics"/>
                </a:rPr>
                <a:t>, </a:t>
              </a:r>
              <a:r>
                <a:rPr lang="en-US" sz="1899" spc="37" dirty="0" err="1">
                  <a:solidFill>
                    <a:srgbClr val="1A3B29"/>
                  </a:solidFill>
                  <a:latin typeface="Open Sauce Italics"/>
                </a:rPr>
                <a:t>istek</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şikâyetleri</a:t>
              </a:r>
              <a:r>
                <a:rPr lang="en-US" sz="1899" spc="37" dirty="0">
                  <a:solidFill>
                    <a:srgbClr val="1A3B29"/>
                  </a:solidFill>
                  <a:latin typeface="Open Sauce Italics"/>
                </a:rPr>
                <a:t> </a:t>
              </a:r>
              <a:r>
                <a:rPr lang="en-US" sz="1899" spc="37" dirty="0" err="1">
                  <a:solidFill>
                    <a:srgbClr val="1A3B29"/>
                  </a:solidFill>
                  <a:latin typeface="Open Sauce Italics"/>
                </a:rPr>
                <a:t>değerlendirerek</a:t>
              </a:r>
              <a:r>
                <a:rPr lang="en-US" sz="1899" spc="37" dirty="0">
                  <a:solidFill>
                    <a:srgbClr val="1A3B29"/>
                  </a:solidFill>
                  <a:latin typeface="Open Sauce Italics"/>
                </a:rPr>
                <a:t> </a:t>
              </a:r>
              <a:r>
                <a:rPr lang="en-US" sz="1899" spc="37" dirty="0" err="1">
                  <a:solidFill>
                    <a:srgbClr val="1A3B29"/>
                  </a:solidFill>
                  <a:latin typeface="Open Sauce Italics"/>
                </a:rPr>
                <a:t>tüm</a:t>
              </a:r>
              <a:r>
                <a:rPr lang="en-US" sz="1899" spc="37" dirty="0">
                  <a:solidFill>
                    <a:srgbClr val="1A3B29"/>
                  </a:solidFill>
                  <a:latin typeface="Open Sauce Italics"/>
                </a:rPr>
                <a:t> </a:t>
              </a:r>
              <a:r>
                <a:rPr lang="en-US" sz="1899" spc="37" dirty="0" err="1">
                  <a:solidFill>
                    <a:srgbClr val="1A3B29"/>
                  </a:solidFill>
                  <a:latin typeface="Open Sauce Italics"/>
                </a:rPr>
                <a:t>çalışanlarımıza</a:t>
              </a:r>
              <a:r>
                <a:rPr lang="en-US" sz="1899" spc="37" dirty="0">
                  <a:solidFill>
                    <a:srgbClr val="1A3B29"/>
                  </a:solidFill>
                  <a:latin typeface="Open Sauce Italics"/>
                </a:rPr>
                <a:t> </a:t>
              </a:r>
              <a:r>
                <a:rPr lang="en-US" sz="1899" spc="37" dirty="0" err="1">
                  <a:solidFill>
                    <a:srgbClr val="1A3B29"/>
                  </a:solidFill>
                  <a:latin typeface="Open Sauce Italics"/>
                </a:rPr>
                <a:t>duyurup</a:t>
              </a:r>
              <a:r>
                <a:rPr lang="en-US" sz="1899" spc="37" dirty="0">
                  <a:solidFill>
                    <a:srgbClr val="1A3B29"/>
                  </a:solidFill>
                  <a:latin typeface="Open Sauce Italics"/>
                </a:rPr>
                <a:t> en </a:t>
              </a:r>
              <a:r>
                <a:rPr lang="en-US" sz="1899" spc="37" dirty="0" err="1">
                  <a:solidFill>
                    <a:srgbClr val="1A3B29"/>
                  </a:solidFill>
                  <a:latin typeface="Open Sauce Italics"/>
                </a:rPr>
                <a:t>üst</a:t>
              </a:r>
              <a:r>
                <a:rPr lang="en-US" sz="1899" spc="37" dirty="0">
                  <a:solidFill>
                    <a:srgbClr val="1A3B29"/>
                  </a:solidFill>
                  <a:latin typeface="Open Sauce Italics"/>
                </a:rPr>
                <a:t> </a:t>
              </a:r>
              <a:r>
                <a:rPr lang="en-US" sz="1899" spc="37" dirty="0" err="1">
                  <a:solidFill>
                    <a:srgbClr val="1A3B29"/>
                  </a:solidFill>
                  <a:latin typeface="Open Sauce Italics"/>
                </a:rPr>
                <a:t>düzeyde</a:t>
              </a:r>
              <a:r>
                <a:rPr lang="en-US" sz="1899" spc="37" dirty="0">
                  <a:solidFill>
                    <a:srgbClr val="1A3B29"/>
                  </a:solidFill>
                  <a:latin typeface="Open Sauce Italics"/>
                </a:rPr>
                <a:t> </a:t>
              </a:r>
              <a:r>
                <a:rPr lang="en-US" sz="1899" spc="37" dirty="0" err="1">
                  <a:solidFill>
                    <a:srgbClr val="1A3B29"/>
                  </a:solidFill>
                  <a:latin typeface="Open Sauce Italics"/>
                </a:rPr>
                <a:t>memnuniyet</a:t>
              </a:r>
              <a:r>
                <a:rPr lang="en-US" sz="1899" spc="37" dirty="0">
                  <a:solidFill>
                    <a:srgbClr val="1A3B29"/>
                  </a:solidFill>
                  <a:latin typeface="Open Sauce Italics"/>
                </a:rPr>
                <a:t> </a:t>
              </a:r>
              <a:r>
                <a:rPr lang="en-US" sz="1899" spc="37" dirty="0" err="1">
                  <a:solidFill>
                    <a:srgbClr val="1A3B29"/>
                  </a:solidFill>
                  <a:latin typeface="Open Sauce Italics"/>
                </a:rPr>
                <a:t>sağlamayı</a:t>
              </a:r>
              <a:r>
                <a:rPr lang="en-US" sz="1899" spc="37" dirty="0">
                  <a:solidFill>
                    <a:srgbClr val="1A3B29"/>
                  </a:solidFill>
                  <a:latin typeface="Open Sauce Italics"/>
                </a:rPr>
                <a:t>,</a:t>
              </a:r>
            </a:p>
            <a:p>
              <a:pPr marL="410209" lvl="1" indent="-205105">
                <a:lnSpc>
                  <a:spcPts val="2659"/>
                </a:lnSpc>
                <a:buFont typeface="Arial"/>
                <a:buChar char="•"/>
              </a:pPr>
              <a:r>
                <a:rPr lang="en-US" sz="1899" spc="37" dirty="0" err="1">
                  <a:solidFill>
                    <a:srgbClr val="1A3B29"/>
                  </a:solidFill>
                  <a:latin typeface="Open Sauce Italics"/>
                </a:rPr>
                <a:t>Yasal</a:t>
              </a:r>
              <a:r>
                <a:rPr lang="en-US" sz="1899" spc="37" dirty="0">
                  <a:solidFill>
                    <a:srgbClr val="1A3B29"/>
                  </a:solidFill>
                  <a:latin typeface="Open Sauce Italics"/>
                </a:rPr>
                <a:t>, </a:t>
              </a:r>
              <a:r>
                <a:rPr lang="en-US" sz="1899" spc="37" dirty="0" err="1">
                  <a:solidFill>
                    <a:srgbClr val="1A3B29"/>
                  </a:solidFill>
                  <a:latin typeface="Open Sauce Italics"/>
                </a:rPr>
                <a:t>düzenleyici</a:t>
              </a:r>
              <a:r>
                <a:rPr lang="en-US" sz="1899" spc="37" dirty="0">
                  <a:solidFill>
                    <a:srgbClr val="1A3B29"/>
                  </a:solidFill>
                  <a:latin typeface="Open Sauce Italics"/>
                </a:rPr>
                <a:t> </a:t>
              </a:r>
              <a:r>
                <a:rPr lang="en-US" sz="1899" spc="37" dirty="0" err="1">
                  <a:solidFill>
                    <a:srgbClr val="1A3B29"/>
                  </a:solidFill>
                  <a:latin typeface="Open Sauce Italics"/>
                </a:rPr>
                <a:t>gerekliliklere</a:t>
              </a:r>
              <a:r>
                <a:rPr lang="en-US" sz="1899" spc="37" dirty="0">
                  <a:solidFill>
                    <a:srgbClr val="1A3B29"/>
                  </a:solidFill>
                  <a:latin typeface="Open Sauce Italics"/>
                </a:rPr>
                <a:t> </a:t>
              </a:r>
              <a:r>
                <a:rPr lang="en-US" sz="1899" spc="37" dirty="0" err="1">
                  <a:solidFill>
                    <a:srgbClr val="1A3B29"/>
                  </a:solidFill>
                  <a:latin typeface="Open Sauce Italics"/>
                </a:rPr>
                <a:t>göre</a:t>
              </a:r>
              <a:r>
                <a:rPr lang="en-US" sz="1899" spc="37" dirty="0">
                  <a:solidFill>
                    <a:srgbClr val="1A3B29"/>
                  </a:solidFill>
                  <a:latin typeface="Open Sauce Italics"/>
                </a:rPr>
                <a:t> </a:t>
              </a:r>
              <a:r>
                <a:rPr lang="en-US" sz="1899" spc="37" dirty="0" err="1">
                  <a:solidFill>
                    <a:srgbClr val="1A3B29"/>
                  </a:solidFill>
                  <a:latin typeface="Open Sauce Italics"/>
                </a:rPr>
                <a:t>güvenilir</a:t>
              </a:r>
              <a:r>
                <a:rPr lang="en-US" sz="1899" spc="37" dirty="0">
                  <a:solidFill>
                    <a:srgbClr val="1A3B29"/>
                  </a:solidFill>
                  <a:latin typeface="Open Sauce Italics"/>
                </a:rPr>
                <a:t> </a:t>
              </a:r>
              <a:r>
                <a:rPr lang="en-US" sz="1899" spc="37" dirty="0" err="1">
                  <a:solidFill>
                    <a:srgbClr val="1A3B29"/>
                  </a:solidFill>
                  <a:latin typeface="Open Sauce Italics"/>
                </a:rPr>
                <a:t>gıda</a:t>
              </a:r>
              <a:r>
                <a:rPr lang="en-US" sz="1899" spc="37" dirty="0">
                  <a:solidFill>
                    <a:srgbClr val="1A3B29"/>
                  </a:solidFill>
                  <a:latin typeface="Open Sauce Italics"/>
                </a:rPr>
                <a:t> </a:t>
              </a:r>
              <a:r>
                <a:rPr lang="en-US" sz="1899" spc="37" dirty="0" err="1">
                  <a:solidFill>
                    <a:srgbClr val="1A3B29"/>
                  </a:solidFill>
                  <a:latin typeface="Open Sauce Italics"/>
                </a:rPr>
                <a:t>üretmeyi</a:t>
              </a:r>
              <a:r>
                <a:rPr lang="en-US" sz="1899" spc="37" dirty="0">
                  <a:solidFill>
                    <a:srgbClr val="1A3B29"/>
                  </a:solidFill>
                  <a:latin typeface="Open Sauce Italics"/>
                </a:rPr>
                <a:t>,</a:t>
              </a:r>
            </a:p>
            <a:p>
              <a:pPr marL="410209" lvl="1" indent="-205105">
                <a:lnSpc>
                  <a:spcPts val="2659"/>
                </a:lnSpc>
                <a:buFont typeface="Arial"/>
                <a:buChar char="•"/>
              </a:pPr>
              <a:r>
                <a:rPr lang="en-US" sz="1899" spc="37" dirty="0" err="1">
                  <a:solidFill>
                    <a:srgbClr val="1A3B29"/>
                  </a:solidFill>
                  <a:latin typeface="Open Sauce Italics"/>
                </a:rPr>
                <a:t>Misafirlerimizin</a:t>
              </a:r>
              <a:r>
                <a:rPr lang="en-US" sz="1899" spc="37" dirty="0">
                  <a:solidFill>
                    <a:srgbClr val="1A3B29"/>
                  </a:solidFill>
                  <a:latin typeface="Open Sauce Italics"/>
                </a:rPr>
                <a:t> </a:t>
              </a:r>
              <a:r>
                <a:rPr lang="en-US" sz="1899" spc="37" dirty="0" err="1">
                  <a:solidFill>
                    <a:srgbClr val="1A3B29"/>
                  </a:solidFill>
                  <a:latin typeface="Open Sauce Italics"/>
                </a:rPr>
                <a:t>sağlıklı</a:t>
              </a:r>
              <a:r>
                <a:rPr lang="en-US" sz="1899" spc="37" dirty="0">
                  <a:solidFill>
                    <a:srgbClr val="1A3B29"/>
                  </a:solidFill>
                  <a:latin typeface="Open Sauce Italics"/>
                </a:rPr>
                <a:t> </a:t>
              </a:r>
              <a:r>
                <a:rPr lang="en-US" sz="1899" spc="37" dirty="0" err="1">
                  <a:solidFill>
                    <a:srgbClr val="1A3B29"/>
                  </a:solidFill>
                  <a:latin typeface="Open Sauce Italics"/>
                </a:rPr>
                <a:t>bir</a:t>
              </a:r>
              <a:r>
                <a:rPr lang="en-US" sz="1899" spc="37" dirty="0">
                  <a:solidFill>
                    <a:srgbClr val="1A3B29"/>
                  </a:solidFill>
                  <a:latin typeface="Open Sauce Italics"/>
                </a:rPr>
                <a:t> </a:t>
              </a:r>
              <a:r>
                <a:rPr lang="en-US" sz="1899" spc="37" dirty="0" err="1">
                  <a:solidFill>
                    <a:srgbClr val="1A3B29"/>
                  </a:solidFill>
                  <a:latin typeface="Open Sauce Italics"/>
                </a:rPr>
                <a:t>şekilde</a:t>
              </a:r>
              <a:r>
                <a:rPr lang="en-US" sz="1899" spc="37" dirty="0">
                  <a:solidFill>
                    <a:srgbClr val="1A3B29"/>
                  </a:solidFill>
                  <a:latin typeface="Open Sauce Italics"/>
                </a:rPr>
                <a:t> </a:t>
              </a:r>
              <a:r>
                <a:rPr lang="en-US" sz="1899" spc="37" dirty="0" err="1">
                  <a:solidFill>
                    <a:srgbClr val="1A3B29"/>
                  </a:solidFill>
                  <a:latin typeface="Open Sauce Italics"/>
                </a:rPr>
                <a:t>beslenmeleri</a:t>
              </a:r>
              <a:r>
                <a:rPr lang="en-US" sz="1899" spc="37" dirty="0">
                  <a:solidFill>
                    <a:srgbClr val="1A3B29"/>
                  </a:solidFill>
                  <a:latin typeface="Open Sauce Italics"/>
                </a:rPr>
                <a:t> </a:t>
              </a:r>
              <a:r>
                <a:rPr lang="en-US" sz="1899" spc="37" dirty="0" err="1">
                  <a:solidFill>
                    <a:srgbClr val="1A3B29"/>
                  </a:solidFill>
                  <a:latin typeface="Open Sauce Italics"/>
                </a:rPr>
                <a:t>için</a:t>
              </a:r>
              <a:r>
                <a:rPr lang="en-US" sz="1899" spc="37" dirty="0">
                  <a:solidFill>
                    <a:srgbClr val="1A3B29"/>
                  </a:solidFill>
                  <a:latin typeface="Open Sauce Italics"/>
                </a:rPr>
                <a:t> </a:t>
              </a:r>
              <a:r>
                <a:rPr lang="en-US" sz="1899" spc="37" dirty="0" err="1">
                  <a:solidFill>
                    <a:srgbClr val="1A3B29"/>
                  </a:solidFill>
                  <a:latin typeface="Open Sauce Italics"/>
                </a:rPr>
                <a:t>tüm</a:t>
              </a:r>
              <a:r>
                <a:rPr lang="en-US" sz="1899" spc="37" dirty="0">
                  <a:solidFill>
                    <a:srgbClr val="1A3B29"/>
                  </a:solidFill>
                  <a:latin typeface="Open Sauce Italics"/>
                </a:rPr>
                <a:t> </a:t>
              </a:r>
              <a:r>
                <a:rPr lang="en-US" sz="1899" spc="37" dirty="0" err="1">
                  <a:solidFill>
                    <a:srgbClr val="1A3B29"/>
                  </a:solidFill>
                  <a:latin typeface="Open Sauce Italics"/>
                </a:rPr>
                <a:t>besin</a:t>
              </a:r>
              <a:r>
                <a:rPr lang="en-US" sz="1899" spc="37" dirty="0">
                  <a:solidFill>
                    <a:srgbClr val="1A3B29"/>
                  </a:solidFill>
                  <a:latin typeface="Open Sauce Italics"/>
                </a:rPr>
                <a:t> </a:t>
              </a:r>
              <a:r>
                <a:rPr lang="en-US" sz="1899" spc="37" dirty="0" err="1">
                  <a:solidFill>
                    <a:srgbClr val="1A3B29"/>
                  </a:solidFill>
                  <a:latin typeface="Open Sauce Italics"/>
                </a:rPr>
                <a:t>maddelerini</a:t>
              </a:r>
              <a:r>
                <a:rPr lang="en-US" sz="1899" spc="37" dirty="0">
                  <a:solidFill>
                    <a:srgbClr val="1A3B29"/>
                  </a:solidFill>
                  <a:latin typeface="Open Sauce Italics"/>
                </a:rPr>
                <a:t> </a:t>
              </a:r>
              <a:r>
                <a:rPr lang="en-US" sz="1899" spc="37" dirty="0" err="1">
                  <a:solidFill>
                    <a:srgbClr val="1A3B29"/>
                  </a:solidFill>
                  <a:latin typeface="Open Sauce Italics"/>
                </a:rPr>
                <a:t>dengeli</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yeter</a:t>
              </a:r>
              <a:r>
                <a:rPr lang="en-US" sz="1899" spc="37" dirty="0">
                  <a:solidFill>
                    <a:srgbClr val="1A3B29"/>
                  </a:solidFill>
                  <a:latin typeface="Open Sauce Italics"/>
                </a:rPr>
                <a:t> </a:t>
              </a:r>
              <a:r>
                <a:rPr lang="en-US" sz="1899" spc="37" dirty="0" err="1">
                  <a:solidFill>
                    <a:srgbClr val="1A3B29"/>
                  </a:solidFill>
                  <a:latin typeface="Open Sauce Italics"/>
                </a:rPr>
                <a:t>miktarda</a:t>
              </a:r>
              <a:r>
                <a:rPr lang="en-US" sz="1899" spc="37" dirty="0">
                  <a:solidFill>
                    <a:srgbClr val="1A3B29"/>
                  </a:solidFill>
                  <a:latin typeface="Open Sauce Italics"/>
                </a:rPr>
                <a:t> </a:t>
              </a:r>
              <a:r>
                <a:rPr lang="en-US" sz="1899" spc="37" dirty="0" err="1">
                  <a:solidFill>
                    <a:srgbClr val="1A3B29"/>
                  </a:solidFill>
                  <a:latin typeface="Open Sauce Italics"/>
                </a:rPr>
                <a:t>bulunduran</a:t>
              </a:r>
              <a:r>
                <a:rPr lang="en-US" sz="1899" spc="37" dirty="0">
                  <a:solidFill>
                    <a:srgbClr val="1A3B29"/>
                  </a:solidFill>
                  <a:latin typeface="Open Sauce Italics"/>
                </a:rPr>
                <a:t> </a:t>
              </a:r>
              <a:r>
                <a:rPr lang="en-US" sz="1899" spc="37" dirty="0" err="1">
                  <a:solidFill>
                    <a:srgbClr val="1A3B29"/>
                  </a:solidFill>
                  <a:latin typeface="Open Sauce Italics"/>
                </a:rPr>
                <a:t>fiziksel</a:t>
              </a:r>
              <a:r>
                <a:rPr lang="en-US" sz="1899" spc="37" dirty="0">
                  <a:solidFill>
                    <a:srgbClr val="1A3B29"/>
                  </a:solidFill>
                  <a:latin typeface="Open Sauce Italics"/>
                </a:rPr>
                <a:t>, </a:t>
              </a:r>
              <a:r>
                <a:rPr lang="en-US" sz="1899" spc="37" dirty="0" err="1">
                  <a:solidFill>
                    <a:srgbClr val="1A3B29"/>
                  </a:solidFill>
                  <a:latin typeface="Open Sauce Italics"/>
                </a:rPr>
                <a:t>kimyasal</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mikrobiyolojik</a:t>
              </a:r>
              <a:r>
                <a:rPr lang="en-US" sz="1899" spc="37" dirty="0">
                  <a:solidFill>
                    <a:srgbClr val="1A3B29"/>
                  </a:solidFill>
                  <a:latin typeface="Open Sauce Italics"/>
                </a:rPr>
                <a:t> </a:t>
              </a:r>
              <a:r>
                <a:rPr lang="en-US" sz="1899" spc="37" dirty="0" err="1">
                  <a:solidFill>
                    <a:srgbClr val="1A3B29"/>
                  </a:solidFill>
                  <a:latin typeface="Open Sauce Italics"/>
                </a:rPr>
                <a:t>açıdan</a:t>
              </a:r>
              <a:r>
                <a:rPr lang="en-US" sz="1899" spc="37" dirty="0">
                  <a:solidFill>
                    <a:srgbClr val="1A3B29"/>
                  </a:solidFill>
                  <a:latin typeface="Open Sauce Italics"/>
                </a:rPr>
                <a:t> </a:t>
              </a:r>
              <a:r>
                <a:rPr lang="en-US" sz="1899" spc="37" dirty="0" err="1">
                  <a:solidFill>
                    <a:srgbClr val="1A3B29"/>
                  </a:solidFill>
                  <a:latin typeface="Open Sauce Italics"/>
                </a:rPr>
                <a:t>temiz</a:t>
              </a:r>
              <a:r>
                <a:rPr lang="en-US" sz="1899" spc="37" dirty="0">
                  <a:solidFill>
                    <a:srgbClr val="1A3B29"/>
                  </a:solidFill>
                  <a:latin typeface="Open Sauce Italics"/>
                </a:rPr>
                <a:t> </a:t>
              </a:r>
              <a:r>
                <a:rPr lang="en-US" sz="1899" spc="37" dirty="0" err="1">
                  <a:solidFill>
                    <a:srgbClr val="1A3B29"/>
                  </a:solidFill>
                  <a:latin typeface="Open Sauce Italics"/>
                </a:rPr>
                <a:t>gıdalar</a:t>
              </a:r>
              <a:r>
                <a:rPr lang="en-US" sz="1899" spc="37" dirty="0">
                  <a:solidFill>
                    <a:srgbClr val="1A3B29"/>
                  </a:solidFill>
                  <a:latin typeface="Open Sauce Italics"/>
                </a:rPr>
                <a:t> </a:t>
              </a:r>
              <a:r>
                <a:rPr lang="en-US" sz="1899" spc="37" dirty="0" err="1">
                  <a:solidFill>
                    <a:srgbClr val="1A3B29"/>
                  </a:solidFill>
                  <a:latin typeface="Open Sauce Italics"/>
                </a:rPr>
                <a:t>ile</a:t>
              </a:r>
              <a:r>
                <a:rPr lang="en-US" sz="1899" spc="37" dirty="0">
                  <a:solidFill>
                    <a:srgbClr val="1A3B29"/>
                  </a:solidFill>
                  <a:latin typeface="Open Sauce Italics"/>
                </a:rPr>
                <a:t> </a:t>
              </a:r>
              <a:r>
                <a:rPr lang="en-US" sz="1899" spc="37" dirty="0" err="1">
                  <a:solidFill>
                    <a:srgbClr val="1A3B29"/>
                  </a:solidFill>
                  <a:latin typeface="Open Sauce Italics"/>
                </a:rPr>
                <a:t>hijyen</a:t>
              </a:r>
              <a:r>
                <a:rPr lang="en-US" sz="1899" spc="37" dirty="0">
                  <a:solidFill>
                    <a:srgbClr val="1A3B29"/>
                  </a:solidFill>
                  <a:latin typeface="Open Sauce Italics"/>
                </a:rPr>
                <a:t> </a:t>
              </a:r>
              <a:r>
                <a:rPr lang="en-US" sz="1899" spc="37" dirty="0" err="1">
                  <a:solidFill>
                    <a:srgbClr val="1A3B29"/>
                  </a:solidFill>
                  <a:latin typeface="Open Sauce Italics"/>
                </a:rPr>
                <a:t>standartlarını</a:t>
              </a:r>
              <a:r>
                <a:rPr lang="en-US" sz="1899" spc="37" dirty="0">
                  <a:solidFill>
                    <a:srgbClr val="1A3B29"/>
                  </a:solidFill>
                  <a:latin typeface="Open Sauce Italics"/>
                </a:rPr>
                <a:t> </a:t>
              </a:r>
              <a:r>
                <a:rPr lang="en-US" sz="1899" spc="37" dirty="0" err="1">
                  <a:solidFill>
                    <a:srgbClr val="1A3B29"/>
                  </a:solidFill>
                  <a:latin typeface="Open Sauce Italics"/>
                </a:rPr>
                <a:t>sürekli</a:t>
              </a:r>
              <a:r>
                <a:rPr lang="en-US" sz="1899" spc="37" dirty="0">
                  <a:solidFill>
                    <a:srgbClr val="1A3B29"/>
                  </a:solidFill>
                  <a:latin typeface="Open Sauce Italics"/>
                </a:rPr>
                <a:t> </a:t>
              </a:r>
              <a:r>
                <a:rPr lang="en-US" sz="1899" spc="37" dirty="0" err="1">
                  <a:solidFill>
                    <a:srgbClr val="1A3B29"/>
                  </a:solidFill>
                  <a:latin typeface="Open Sauce Italics"/>
                </a:rPr>
                <a:t>olarak</a:t>
              </a:r>
              <a:r>
                <a:rPr lang="en-US" sz="1899" spc="37" dirty="0">
                  <a:solidFill>
                    <a:srgbClr val="1A3B29"/>
                  </a:solidFill>
                  <a:latin typeface="Open Sauce Italics"/>
                </a:rPr>
                <a:t> </a:t>
              </a:r>
              <a:r>
                <a:rPr lang="en-US" sz="1899" spc="37" dirty="0" err="1">
                  <a:solidFill>
                    <a:srgbClr val="1A3B29"/>
                  </a:solidFill>
                  <a:latin typeface="Open Sauce Italics"/>
                </a:rPr>
                <a:t>yükselterek</a:t>
              </a:r>
              <a:r>
                <a:rPr lang="en-US" sz="1899" spc="37" dirty="0">
                  <a:solidFill>
                    <a:srgbClr val="1A3B29"/>
                  </a:solidFill>
                  <a:latin typeface="Open Sauce Italics"/>
                </a:rPr>
                <a:t> </a:t>
              </a:r>
              <a:r>
                <a:rPr lang="en-US" sz="1899" spc="37" dirty="0" err="1">
                  <a:solidFill>
                    <a:srgbClr val="1A3B29"/>
                  </a:solidFill>
                  <a:latin typeface="Open Sauce Italics"/>
                </a:rPr>
                <a:t>misafirlerimize</a:t>
              </a:r>
              <a:r>
                <a:rPr lang="en-US" sz="1899" spc="37" dirty="0">
                  <a:solidFill>
                    <a:srgbClr val="1A3B29"/>
                  </a:solidFill>
                  <a:latin typeface="Open Sauce Italics"/>
                </a:rPr>
                <a:t> en </a:t>
              </a:r>
              <a:r>
                <a:rPr lang="en-US" sz="1899" spc="37" dirty="0" err="1">
                  <a:solidFill>
                    <a:srgbClr val="1A3B29"/>
                  </a:solidFill>
                  <a:latin typeface="Open Sauce Italics"/>
                </a:rPr>
                <a:t>iyi</a:t>
              </a:r>
              <a:r>
                <a:rPr lang="en-US" sz="1899" spc="37" dirty="0">
                  <a:solidFill>
                    <a:srgbClr val="1A3B29"/>
                  </a:solidFill>
                  <a:latin typeface="Open Sauce Italics"/>
                </a:rPr>
                <a:t> </a:t>
              </a:r>
              <a:r>
                <a:rPr lang="en-US" sz="1899" spc="37" dirty="0" err="1">
                  <a:solidFill>
                    <a:srgbClr val="1A3B29"/>
                  </a:solidFill>
                  <a:latin typeface="Open Sauce Italics"/>
                </a:rPr>
                <a:t>hizmeti</a:t>
              </a:r>
              <a:r>
                <a:rPr lang="en-US" sz="1899" spc="37" dirty="0">
                  <a:solidFill>
                    <a:srgbClr val="1A3B29"/>
                  </a:solidFill>
                  <a:latin typeface="Open Sauce Italics"/>
                </a:rPr>
                <a:t> </a:t>
              </a:r>
              <a:r>
                <a:rPr lang="en-US" sz="1899" spc="37" dirty="0" err="1">
                  <a:solidFill>
                    <a:srgbClr val="1A3B29"/>
                  </a:solidFill>
                  <a:latin typeface="Open Sauce Italics"/>
                </a:rPr>
                <a:t>sunmayı</a:t>
              </a:r>
              <a:r>
                <a:rPr lang="en-US" sz="1899" spc="37" dirty="0">
                  <a:solidFill>
                    <a:srgbClr val="1A3B29"/>
                  </a:solidFill>
                  <a:latin typeface="Open Sauce Italics"/>
                </a:rPr>
                <a:t>,</a:t>
              </a:r>
            </a:p>
            <a:p>
              <a:pPr marL="410209" lvl="1" indent="-205105">
                <a:lnSpc>
                  <a:spcPts val="2659"/>
                </a:lnSpc>
                <a:buFont typeface="Arial"/>
                <a:buChar char="•"/>
              </a:pPr>
              <a:r>
                <a:rPr lang="en-US" sz="1899" spc="37" dirty="0" err="1">
                  <a:solidFill>
                    <a:srgbClr val="1A3B29"/>
                  </a:solidFill>
                  <a:latin typeface="Open Sauce Italics"/>
                </a:rPr>
                <a:t>İşletmemizde</a:t>
              </a:r>
              <a:r>
                <a:rPr lang="en-US" sz="1899" spc="37" dirty="0">
                  <a:solidFill>
                    <a:srgbClr val="1A3B29"/>
                  </a:solidFill>
                  <a:latin typeface="Open Sauce Italics"/>
                </a:rPr>
                <a:t> </a:t>
              </a:r>
              <a:r>
                <a:rPr lang="en-US" sz="1899" spc="37" dirty="0" err="1">
                  <a:solidFill>
                    <a:srgbClr val="1A3B29"/>
                  </a:solidFill>
                  <a:latin typeface="Open Sauce Italics"/>
                </a:rPr>
                <a:t>gıdaların</a:t>
              </a:r>
              <a:r>
                <a:rPr lang="en-US" sz="1899" spc="37" dirty="0">
                  <a:solidFill>
                    <a:srgbClr val="1A3B29"/>
                  </a:solidFill>
                  <a:latin typeface="Open Sauce Italics"/>
                </a:rPr>
                <a:t> </a:t>
              </a:r>
              <a:r>
                <a:rPr lang="en-US" sz="1899" spc="37" dirty="0" err="1">
                  <a:solidFill>
                    <a:srgbClr val="1A3B29"/>
                  </a:solidFill>
                  <a:latin typeface="Open Sauce Italics"/>
                </a:rPr>
                <a:t>hammadde</a:t>
              </a:r>
              <a:r>
                <a:rPr lang="en-US" sz="1899" spc="37" dirty="0">
                  <a:solidFill>
                    <a:srgbClr val="1A3B29"/>
                  </a:solidFill>
                  <a:latin typeface="Open Sauce Italics"/>
                </a:rPr>
                <a:t> </a:t>
              </a:r>
              <a:r>
                <a:rPr lang="en-US" sz="1899" spc="37" dirty="0" err="1">
                  <a:solidFill>
                    <a:srgbClr val="1A3B29"/>
                  </a:solidFill>
                  <a:latin typeface="Open Sauce Italics"/>
                </a:rPr>
                <a:t>alımı</a:t>
              </a:r>
              <a:r>
                <a:rPr lang="en-US" sz="1899" spc="37" dirty="0">
                  <a:solidFill>
                    <a:srgbClr val="1A3B29"/>
                  </a:solidFill>
                  <a:latin typeface="Open Sauce Italics"/>
                </a:rPr>
                <a:t>, </a:t>
              </a:r>
              <a:r>
                <a:rPr lang="en-US" sz="1899" spc="37" dirty="0" err="1">
                  <a:solidFill>
                    <a:srgbClr val="1A3B29"/>
                  </a:solidFill>
                  <a:latin typeface="Open Sauce Italics"/>
                </a:rPr>
                <a:t>depolanması</a:t>
              </a:r>
              <a:r>
                <a:rPr lang="en-US" sz="1899" spc="37" dirty="0">
                  <a:solidFill>
                    <a:srgbClr val="1A3B29"/>
                  </a:solidFill>
                  <a:latin typeface="Open Sauce Italics"/>
                </a:rPr>
                <a:t>, </a:t>
              </a:r>
              <a:r>
                <a:rPr lang="en-US" sz="1899" spc="37" dirty="0" err="1">
                  <a:solidFill>
                    <a:srgbClr val="1A3B29"/>
                  </a:solidFill>
                  <a:latin typeface="Open Sauce Italics"/>
                </a:rPr>
                <a:t>hazırlanması</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sunum</a:t>
              </a:r>
              <a:r>
                <a:rPr lang="en-US" sz="1899" spc="37" dirty="0">
                  <a:solidFill>
                    <a:srgbClr val="1A3B29"/>
                  </a:solidFill>
                  <a:latin typeface="Open Sauce Italics"/>
                </a:rPr>
                <a:t> </a:t>
              </a:r>
              <a:r>
                <a:rPr lang="en-US" sz="1899" spc="37" dirty="0" err="1">
                  <a:solidFill>
                    <a:srgbClr val="1A3B29"/>
                  </a:solidFill>
                  <a:latin typeface="Open Sauce Italics"/>
                </a:rPr>
                <a:t>aşamalarında</a:t>
              </a:r>
              <a:r>
                <a:rPr lang="en-US" sz="1899" spc="37" dirty="0">
                  <a:solidFill>
                    <a:srgbClr val="1A3B29"/>
                  </a:solidFill>
                  <a:latin typeface="Open Sauce Italics"/>
                </a:rPr>
                <a:t> </a:t>
              </a:r>
              <a:r>
                <a:rPr lang="en-US" sz="1899" spc="37" dirty="0" err="1">
                  <a:solidFill>
                    <a:srgbClr val="1A3B29"/>
                  </a:solidFill>
                  <a:latin typeface="Open Sauce Italics"/>
                </a:rPr>
                <a:t>gıda</a:t>
              </a:r>
              <a:r>
                <a:rPr lang="en-US" sz="1899" spc="37" dirty="0">
                  <a:solidFill>
                    <a:srgbClr val="1A3B29"/>
                  </a:solidFill>
                  <a:latin typeface="Open Sauce Italics"/>
                </a:rPr>
                <a:t> </a:t>
              </a:r>
              <a:r>
                <a:rPr lang="en-US" sz="1899" spc="37" dirty="0" err="1">
                  <a:solidFill>
                    <a:srgbClr val="1A3B29"/>
                  </a:solidFill>
                  <a:latin typeface="Open Sauce Italics"/>
                </a:rPr>
                <a:t>güvenliği</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hijyen</a:t>
              </a:r>
              <a:r>
                <a:rPr lang="en-US" sz="1899" spc="37" dirty="0">
                  <a:solidFill>
                    <a:srgbClr val="1A3B29"/>
                  </a:solidFill>
                  <a:latin typeface="Open Sauce Italics"/>
                </a:rPr>
                <a:t> </a:t>
              </a:r>
              <a:r>
                <a:rPr lang="en-US" sz="1899" spc="37" dirty="0" err="1">
                  <a:solidFill>
                    <a:srgbClr val="1A3B29"/>
                  </a:solidFill>
                  <a:latin typeface="Open Sauce Italics"/>
                </a:rPr>
                <a:t>standartları</a:t>
              </a:r>
              <a:r>
                <a:rPr lang="en-US" sz="1899" spc="37" dirty="0">
                  <a:solidFill>
                    <a:srgbClr val="1A3B29"/>
                  </a:solidFill>
                  <a:latin typeface="Open Sauce Italics"/>
                </a:rPr>
                <a:t> </a:t>
              </a:r>
              <a:r>
                <a:rPr lang="en-US" sz="1899" spc="37" dirty="0" err="1">
                  <a:solidFill>
                    <a:srgbClr val="1A3B29"/>
                  </a:solidFill>
                  <a:latin typeface="Open Sauce Italics"/>
                </a:rPr>
                <a:t>çalışan</a:t>
              </a:r>
              <a:r>
                <a:rPr lang="en-US" sz="1899" spc="37" dirty="0">
                  <a:solidFill>
                    <a:srgbClr val="1A3B29"/>
                  </a:solidFill>
                  <a:latin typeface="Open Sauce Italics"/>
                </a:rPr>
                <a:t> </a:t>
              </a:r>
              <a:r>
                <a:rPr lang="en-US" sz="1899" spc="37" dirty="0" err="1">
                  <a:solidFill>
                    <a:srgbClr val="1A3B29"/>
                  </a:solidFill>
                  <a:latin typeface="Open Sauce Italics"/>
                </a:rPr>
                <a:t>tüm</a:t>
              </a:r>
              <a:r>
                <a:rPr lang="en-US" sz="1899" spc="37" dirty="0">
                  <a:solidFill>
                    <a:srgbClr val="1A3B29"/>
                  </a:solidFill>
                  <a:latin typeface="Open Sauce Italics"/>
                </a:rPr>
                <a:t> </a:t>
              </a:r>
              <a:r>
                <a:rPr lang="en-US" sz="1899" spc="37" dirty="0" err="1">
                  <a:solidFill>
                    <a:srgbClr val="1A3B29"/>
                  </a:solidFill>
                  <a:latin typeface="Open Sauce Italics"/>
                </a:rPr>
                <a:t>personel</a:t>
              </a:r>
              <a:r>
                <a:rPr lang="en-US" sz="1899" spc="37" dirty="0">
                  <a:solidFill>
                    <a:srgbClr val="1A3B29"/>
                  </a:solidFill>
                  <a:latin typeface="Open Sauce Italics"/>
                </a:rPr>
                <a:t> </a:t>
              </a:r>
              <a:r>
                <a:rPr lang="en-US" sz="1899" spc="37" dirty="0" err="1">
                  <a:solidFill>
                    <a:srgbClr val="1A3B29"/>
                  </a:solidFill>
                  <a:latin typeface="Open Sauce Italics"/>
                </a:rPr>
                <a:t>tarafından</a:t>
              </a:r>
              <a:r>
                <a:rPr lang="en-US" sz="1899" spc="37" dirty="0">
                  <a:solidFill>
                    <a:srgbClr val="1A3B29"/>
                  </a:solidFill>
                  <a:latin typeface="Open Sauce Italics"/>
                </a:rPr>
                <a:t> </a:t>
              </a:r>
              <a:r>
                <a:rPr lang="en-US" sz="1899" spc="37" dirty="0" err="1">
                  <a:solidFill>
                    <a:srgbClr val="1A3B29"/>
                  </a:solidFill>
                  <a:latin typeface="Open Sauce Italics"/>
                </a:rPr>
                <a:t>bilinçli</a:t>
              </a:r>
              <a:r>
                <a:rPr lang="en-US" sz="1899" spc="37" dirty="0">
                  <a:solidFill>
                    <a:srgbClr val="1A3B29"/>
                  </a:solidFill>
                  <a:latin typeface="Open Sauce Italics"/>
                </a:rPr>
                <a:t> </a:t>
              </a:r>
              <a:r>
                <a:rPr lang="en-US" sz="1899" spc="37" dirty="0" err="1">
                  <a:solidFill>
                    <a:srgbClr val="1A3B29"/>
                  </a:solidFill>
                  <a:latin typeface="Open Sauce Italics"/>
                </a:rPr>
                <a:t>olarak</a:t>
              </a:r>
              <a:r>
                <a:rPr lang="en-US" sz="1899" spc="37" dirty="0">
                  <a:solidFill>
                    <a:srgbClr val="1A3B29"/>
                  </a:solidFill>
                  <a:latin typeface="Open Sauce Italics"/>
                </a:rPr>
                <a:t> </a:t>
              </a:r>
              <a:r>
                <a:rPr lang="en-US" sz="1899" spc="37" dirty="0" err="1">
                  <a:solidFill>
                    <a:srgbClr val="1A3B29"/>
                  </a:solidFill>
                  <a:latin typeface="Open Sauce Italics"/>
                </a:rPr>
                <a:t>uygulayarak</a:t>
              </a:r>
              <a:r>
                <a:rPr lang="en-US" sz="1899" spc="37" dirty="0">
                  <a:solidFill>
                    <a:srgbClr val="1A3B29"/>
                  </a:solidFill>
                  <a:latin typeface="Open Sauce Italics"/>
                </a:rPr>
                <a:t> </a:t>
              </a:r>
              <a:r>
                <a:rPr lang="en-US" sz="1899" spc="37" dirty="0" err="1">
                  <a:solidFill>
                    <a:srgbClr val="1A3B29"/>
                  </a:solidFill>
                  <a:latin typeface="Open Sauce Italics"/>
                </a:rPr>
                <a:t>ürün</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hizmet</a:t>
              </a:r>
              <a:r>
                <a:rPr lang="en-US" sz="1899" spc="37" dirty="0">
                  <a:solidFill>
                    <a:srgbClr val="1A3B29"/>
                  </a:solidFill>
                  <a:latin typeface="Open Sauce Italics"/>
                </a:rPr>
                <a:t> </a:t>
              </a:r>
              <a:r>
                <a:rPr lang="en-US" sz="1899" spc="37" dirty="0" err="1">
                  <a:solidFill>
                    <a:srgbClr val="1A3B29"/>
                  </a:solidFill>
                  <a:latin typeface="Open Sauce Italics"/>
                </a:rPr>
                <a:t>tedarikinde</a:t>
              </a:r>
              <a:r>
                <a:rPr lang="en-US" sz="1899" spc="37" dirty="0">
                  <a:solidFill>
                    <a:srgbClr val="1A3B29"/>
                  </a:solidFill>
                  <a:latin typeface="Open Sauce Italics"/>
                </a:rPr>
                <a:t> </a:t>
              </a:r>
              <a:r>
                <a:rPr lang="en-US" sz="1899" spc="37" dirty="0" err="1">
                  <a:solidFill>
                    <a:srgbClr val="1A3B29"/>
                  </a:solidFill>
                  <a:latin typeface="Open Sauce Italics"/>
                </a:rPr>
                <a:t>sürdürülebilirlik</a:t>
              </a:r>
              <a:r>
                <a:rPr lang="en-US" sz="1899" spc="37" dirty="0">
                  <a:solidFill>
                    <a:srgbClr val="1A3B29"/>
                  </a:solidFill>
                  <a:latin typeface="Open Sauce Italics"/>
                </a:rPr>
                <a:t> </a:t>
              </a:r>
              <a:r>
                <a:rPr lang="en-US" sz="1899" spc="37" dirty="0" err="1">
                  <a:solidFill>
                    <a:srgbClr val="1A3B29"/>
                  </a:solidFill>
                  <a:latin typeface="Open Sauce Italics"/>
                </a:rPr>
                <a:t>çerçevesinde</a:t>
              </a:r>
              <a:r>
                <a:rPr lang="en-US" sz="1899" spc="37" dirty="0">
                  <a:solidFill>
                    <a:srgbClr val="1A3B29"/>
                  </a:solidFill>
                  <a:latin typeface="Open Sauce Italics"/>
                </a:rPr>
                <a:t> </a:t>
              </a:r>
              <a:r>
                <a:rPr lang="en-US" sz="1899" spc="37" dirty="0" err="1">
                  <a:solidFill>
                    <a:srgbClr val="1A3B29"/>
                  </a:solidFill>
                  <a:latin typeface="Open Sauce Italics"/>
                </a:rPr>
                <a:t>yerel</a:t>
              </a:r>
              <a:r>
                <a:rPr lang="en-US" sz="1899" spc="37" dirty="0">
                  <a:solidFill>
                    <a:srgbClr val="1A3B29"/>
                  </a:solidFill>
                  <a:latin typeface="Open Sauce Italics"/>
                </a:rPr>
                <a:t> </a:t>
              </a:r>
              <a:r>
                <a:rPr lang="en-US" sz="1899" spc="37" dirty="0" err="1">
                  <a:solidFill>
                    <a:srgbClr val="1A3B29"/>
                  </a:solidFill>
                  <a:latin typeface="Open Sauce Italics"/>
                </a:rPr>
                <a:t>ürün</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hizmetlere</a:t>
              </a:r>
              <a:r>
                <a:rPr lang="en-US" sz="1899" spc="37" dirty="0">
                  <a:solidFill>
                    <a:srgbClr val="1A3B29"/>
                  </a:solidFill>
                  <a:latin typeface="Open Sauce Italics"/>
                </a:rPr>
                <a:t> </a:t>
              </a:r>
              <a:r>
                <a:rPr lang="en-US" sz="1899" spc="37" dirty="0" err="1">
                  <a:solidFill>
                    <a:srgbClr val="1A3B29"/>
                  </a:solidFill>
                  <a:latin typeface="Open Sauce Italics"/>
                </a:rPr>
                <a:t>öncelik</a:t>
              </a:r>
              <a:r>
                <a:rPr lang="en-US" sz="1899" spc="37" dirty="0">
                  <a:solidFill>
                    <a:srgbClr val="1A3B29"/>
                  </a:solidFill>
                  <a:latin typeface="Open Sauce Italics"/>
                </a:rPr>
                <a:t> </a:t>
              </a:r>
              <a:r>
                <a:rPr lang="en-US" sz="1899" spc="37" dirty="0" err="1">
                  <a:solidFill>
                    <a:srgbClr val="1A3B29"/>
                  </a:solidFill>
                  <a:latin typeface="Open Sauce Italics"/>
                </a:rPr>
                <a:t>vererek</a:t>
              </a:r>
              <a:r>
                <a:rPr lang="en-US" sz="1899" spc="37" dirty="0">
                  <a:solidFill>
                    <a:srgbClr val="1A3B29"/>
                  </a:solidFill>
                  <a:latin typeface="Open Sauce Italics"/>
                </a:rPr>
                <a:t> </a:t>
              </a:r>
              <a:r>
                <a:rPr lang="en-US" sz="1899" spc="37" dirty="0" err="1">
                  <a:solidFill>
                    <a:srgbClr val="1A3B29"/>
                  </a:solidFill>
                  <a:latin typeface="Open Sauce Italics"/>
                </a:rPr>
                <a:t>bölge</a:t>
              </a:r>
              <a:r>
                <a:rPr lang="en-US" sz="1899" spc="37" dirty="0">
                  <a:solidFill>
                    <a:srgbClr val="1A3B29"/>
                  </a:solidFill>
                  <a:latin typeface="Open Sauce Italics"/>
                </a:rPr>
                <a:t> </a:t>
              </a:r>
              <a:r>
                <a:rPr lang="en-US" sz="1899" spc="37" dirty="0" err="1">
                  <a:solidFill>
                    <a:srgbClr val="1A3B29"/>
                  </a:solidFill>
                  <a:latin typeface="Open Sauce Italics"/>
                </a:rPr>
                <a:t>halkına</a:t>
              </a:r>
              <a:r>
                <a:rPr lang="en-US" sz="1899" spc="37" dirty="0">
                  <a:solidFill>
                    <a:srgbClr val="1A3B29"/>
                  </a:solidFill>
                  <a:latin typeface="Open Sauce Italics"/>
                </a:rPr>
                <a:t> </a:t>
              </a:r>
              <a:r>
                <a:rPr lang="en-US" sz="1899" spc="37" dirty="0" err="1">
                  <a:solidFill>
                    <a:srgbClr val="1A3B29"/>
                  </a:solidFill>
                  <a:latin typeface="Open Sauce Italics"/>
                </a:rPr>
                <a:t>sosyal</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ekonomik</a:t>
              </a:r>
              <a:r>
                <a:rPr lang="en-US" sz="1899" spc="37" dirty="0">
                  <a:solidFill>
                    <a:srgbClr val="1A3B29"/>
                  </a:solidFill>
                  <a:latin typeface="Open Sauce Italics"/>
                </a:rPr>
                <a:t> </a:t>
              </a:r>
              <a:r>
                <a:rPr lang="en-US" sz="1899" spc="37" dirty="0" err="1">
                  <a:solidFill>
                    <a:srgbClr val="1A3B29"/>
                  </a:solidFill>
                  <a:latin typeface="Open Sauce Italics"/>
                </a:rPr>
                <a:t>fayda</a:t>
              </a:r>
              <a:r>
                <a:rPr lang="en-US" sz="1899" spc="37" dirty="0">
                  <a:solidFill>
                    <a:srgbClr val="1A3B29"/>
                  </a:solidFill>
                  <a:latin typeface="Open Sauce Italics"/>
                </a:rPr>
                <a:t> </a:t>
              </a:r>
              <a:r>
                <a:rPr lang="en-US" sz="1899" spc="37" dirty="0" err="1">
                  <a:solidFill>
                    <a:srgbClr val="1A3B29"/>
                  </a:solidFill>
                  <a:latin typeface="Open Sauce Italics"/>
                </a:rPr>
                <a:t>sağlamayı</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halka</a:t>
              </a:r>
              <a:r>
                <a:rPr lang="en-US" sz="1899" spc="37" dirty="0">
                  <a:solidFill>
                    <a:srgbClr val="1A3B29"/>
                  </a:solidFill>
                  <a:latin typeface="Open Sauce Italics"/>
                </a:rPr>
                <a:t> </a:t>
              </a:r>
              <a:r>
                <a:rPr lang="en-US" sz="1899" spc="37" dirty="0" err="1">
                  <a:solidFill>
                    <a:srgbClr val="1A3B29"/>
                  </a:solidFill>
                  <a:latin typeface="Open Sauce Italics"/>
                </a:rPr>
                <a:t>olan</a:t>
              </a:r>
              <a:r>
                <a:rPr lang="en-US" sz="1899" spc="37" dirty="0">
                  <a:solidFill>
                    <a:srgbClr val="1A3B29"/>
                  </a:solidFill>
                  <a:latin typeface="Open Sauce Italics"/>
                </a:rPr>
                <a:t> </a:t>
              </a:r>
              <a:r>
                <a:rPr lang="en-US" sz="1899" spc="37" dirty="0" err="1">
                  <a:solidFill>
                    <a:srgbClr val="1A3B29"/>
                  </a:solidFill>
                  <a:latin typeface="Open Sauce Italics"/>
                </a:rPr>
                <a:t>olumsuz</a:t>
              </a:r>
              <a:r>
                <a:rPr lang="en-US" sz="1899" spc="37" dirty="0">
                  <a:solidFill>
                    <a:srgbClr val="1A3B29"/>
                  </a:solidFill>
                  <a:latin typeface="Open Sauce Italics"/>
                </a:rPr>
                <a:t> </a:t>
              </a:r>
              <a:r>
                <a:rPr lang="en-US" sz="1899" spc="37" dirty="0" err="1">
                  <a:solidFill>
                    <a:srgbClr val="1A3B29"/>
                  </a:solidFill>
                  <a:latin typeface="Open Sauce Italics"/>
                </a:rPr>
                <a:t>etkileri</a:t>
              </a:r>
              <a:r>
                <a:rPr lang="en-US" sz="1899" spc="37" dirty="0">
                  <a:solidFill>
                    <a:srgbClr val="1A3B29"/>
                  </a:solidFill>
                  <a:latin typeface="Open Sauce Italics"/>
                </a:rPr>
                <a:t> en </a:t>
              </a:r>
              <a:r>
                <a:rPr lang="en-US" sz="1899" spc="37" dirty="0" err="1">
                  <a:solidFill>
                    <a:srgbClr val="1A3B29"/>
                  </a:solidFill>
                  <a:latin typeface="Open Sauce Italics"/>
                </a:rPr>
                <a:t>aza</a:t>
              </a:r>
              <a:r>
                <a:rPr lang="en-US" sz="1899" spc="37" dirty="0">
                  <a:solidFill>
                    <a:srgbClr val="1A3B29"/>
                  </a:solidFill>
                  <a:latin typeface="Open Sauce Italics"/>
                </a:rPr>
                <a:t> </a:t>
              </a:r>
              <a:r>
                <a:rPr lang="en-US" sz="1899" spc="37" dirty="0" err="1">
                  <a:solidFill>
                    <a:srgbClr val="1A3B29"/>
                  </a:solidFill>
                  <a:latin typeface="Open Sauce Italics"/>
                </a:rPr>
                <a:t>indirmeyi</a:t>
              </a:r>
              <a:r>
                <a:rPr lang="en-US" sz="1899" spc="37" dirty="0">
                  <a:solidFill>
                    <a:srgbClr val="1A3B29"/>
                  </a:solidFill>
                  <a:latin typeface="Open Sauce Italics"/>
                </a:rPr>
                <a:t>,</a:t>
              </a:r>
            </a:p>
            <a:p>
              <a:pPr marL="410209" lvl="1" indent="-205105">
                <a:lnSpc>
                  <a:spcPts val="2659"/>
                </a:lnSpc>
                <a:buFont typeface="Arial"/>
                <a:buChar char="•"/>
              </a:pPr>
              <a:r>
                <a:rPr lang="en-US" sz="1899" spc="37" dirty="0" err="1">
                  <a:solidFill>
                    <a:srgbClr val="1A3B29"/>
                  </a:solidFill>
                  <a:latin typeface="Open Sauce"/>
                </a:rPr>
                <a:t>İş</a:t>
              </a:r>
              <a:r>
                <a:rPr lang="en-US" sz="1899" spc="37" dirty="0">
                  <a:solidFill>
                    <a:srgbClr val="1A3B29"/>
                  </a:solidFill>
                  <a:latin typeface="Open Sauce"/>
                </a:rPr>
                <a:t> </a:t>
              </a:r>
              <a:r>
                <a:rPr lang="en-US" sz="1899" spc="37" dirty="0" err="1">
                  <a:solidFill>
                    <a:srgbClr val="1A3B29"/>
                  </a:solidFill>
                  <a:latin typeface="Open Sauce Italics"/>
                </a:rPr>
                <a:t>sağlığı</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güvenliği</a:t>
              </a:r>
              <a:r>
                <a:rPr lang="en-US" sz="1899" spc="37" dirty="0">
                  <a:solidFill>
                    <a:srgbClr val="1A3B29"/>
                  </a:solidFill>
                  <a:latin typeface="Open Sauce Italics"/>
                </a:rPr>
                <a:t> </a:t>
              </a:r>
              <a:r>
                <a:rPr lang="en-US" sz="1899" spc="37" dirty="0" err="1">
                  <a:solidFill>
                    <a:srgbClr val="1A3B29"/>
                  </a:solidFill>
                  <a:latin typeface="Open Sauce Italics"/>
                </a:rPr>
                <a:t>konusunda</a:t>
              </a:r>
              <a:r>
                <a:rPr lang="en-US" sz="1899" spc="37" dirty="0">
                  <a:solidFill>
                    <a:srgbClr val="1A3B29"/>
                  </a:solidFill>
                  <a:latin typeface="Open Sauce Italics"/>
                </a:rPr>
                <a:t> </a:t>
              </a:r>
              <a:r>
                <a:rPr lang="en-US" sz="1899" spc="37" dirty="0" err="1">
                  <a:solidFill>
                    <a:srgbClr val="1A3B29"/>
                  </a:solidFill>
                  <a:latin typeface="Open Sauce Italics"/>
                </a:rPr>
                <a:t>sıfır</a:t>
              </a:r>
              <a:r>
                <a:rPr lang="en-US" sz="1899" spc="37" dirty="0">
                  <a:solidFill>
                    <a:srgbClr val="1A3B29"/>
                  </a:solidFill>
                  <a:latin typeface="Open Sauce Italics"/>
                </a:rPr>
                <a:t> </a:t>
              </a:r>
              <a:r>
                <a:rPr lang="en-US" sz="1899" spc="37" dirty="0" err="1">
                  <a:solidFill>
                    <a:srgbClr val="1A3B29"/>
                  </a:solidFill>
                  <a:latin typeface="Open Sauce Italics"/>
                </a:rPr>
                <a:t>kaza</a:t>
              </a:r>
              <a:r>
                <a:rPr lang="en-US" sz="1899" spc="37" dirty="0">
                  <a:solidFill>
                    <a:srgbClr val="1A3B29"/>
                  </a:solidFill>
                  <a:latin typeface="Open Sauce Italics"/>
                </a:rPr>
                <a:t> </a:t>
              </a:r>
              <a:r>
                <a:rPr lang="en-US" sz="1899" spc="37" dirty="0" err="1">
                  <a:solidFill>
                    <a:srgbClr val="1A3B29"/>
                  </a:solidFill>
                  <a:latin typeface="Open Sauce Italics"/>
                </a:rPr>
                <a:t>ilkesiyle</a:t>
              </a:r>
              <a:r>
                <a:rPr lang="en-US" sz="1899" spc="37" dirty="0">
                  <a:solidFill>
                    <a:srgbClr val="1A3B29"/>
                  </a:solidFill>
                  <a:latin typeface="Open Sauce Italics"/>
                </a:rPr>
                <a:t> </a:t>
              </a:r>
              <a:r>
                <a:rPr lang="en-US" sz="1899" spc="37" dirty="0" err="1">
                  <a:solidFill>
                    <a:srgbClr val="1A3B29"/>
                  </a:solidFill>
                  <a:latin typeface="Open Sauce Italics"/>
                </a:rPr>
                <a:t>çalışarak</a:t>
              </a:r>
              <a:r>
                <a:rPr lang="en-US" sz="1899" spc="37" dirty="0">
                  <a:solidFill>
                    <a:srgbClr val="1A3B29"/>
                  </a:solidFill>
                  <a:latin typeface="Open Sauce Italics"/>
                </a:rPr>
                <a:t>, </a:t>
              </a:r>
              <a:r>
                <a:rPr lang="en-US" sz="1899" spc="37" dirty="0" err="1">
                  <a:solidFill>
                    <a:srgbClr val="1A3B29"/>
                  </a:solidFill>
                  <a:latin typeface="Open Sauce Italics"/>
                </a:rPr>
                <a:t>yaralanmaların</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sağlık</a:t>
              </a:r>
              <a:r>
                <a:rPr lang="en-US" sz="1899" spc="37" dirty="0">
                  <a:solidFill>
                    <a:srgbClr val="1A3B29"/>
                  </a:solidFill>
                  <a:latin typeface="Open Sauce Italics"/>
                </a:rPr>
                <a:t> </a:t>
              </a:r>
              <a:r>
                <a:rPr lang="en-US" sz="1899" spc="37" dirty="0" err="1">
                  <a:solidFill>
                    <a:srgbClr val="1A3B29"/>
                  </a:solidFill>
                  <a:latin typeface="Open Sauce Italics"/>
                </a:rPr>
                <a:t>bozulmalarının</a:t>
              </a:r>
              <a:r>
                <a:rPr lang="en-US" sz="1899" spc="37" dirty="0">
                  <a:solidFill>
                    <a:srgbClr val="1A3B29"/>
                  </a:solidFill>
                  <a:latin typeface="Open Sauce Italics"/>
                </a:rPr>
                <a:t> </a:t>
              </a:r>
              <a:r>
                <a:rPr lang="en-US" sz="1899" spc="37" dirty="0" err="1">
                  <a:solidFill>
                    <a:srgbClr val="1A3B29"/>
                  </a:solidFill>
                  <a:latin typeface="Open Sauce Italics"/>
                </a:rPr>
                <a:t>önlenmesi</a:t>
              </a:r>
              <a:r>
                <a:rPr lang="en-US" sz="1899" spc="37" dirty="0">
                  <a:solidFill>
                    <a:srgbClr val="1A3B29"/>
                  </a:solidFill>
                  <a:latin typeface="Open Sauce Italics"/>
                </a:rPr>
                <a:t> </a:t>
              </a:r>
              <a:r>
                <a:rPr lang="en-US" sz="1899" spc="37" dirty="0" err="1">
                  <a:solidFill>
                    <a:srgbClr val="1A3B29"/>
                  </a:solidFill>
                  <a:latin typeface="Open Sauce Italics"/>
                </a:rPr>
                <a:t>için</a:t>
              </a:r>
              <a:r>
                <a:rPr lang="en-US" sz="1899" spc="37" dirty="0">
                  <a:solidFill>
                    <a:srgbClr val="1A3B29"/>
                  </a:solidFill>
                  <a:latin typeface="Open Sauce Italics"/>
                </a:rPr>
                <a:t> </a:t>
              </a:r>
              <a:r>
                <a:rPr lang="en-US" sz="1899" spc="37" dirty="0" err="1">
                  <a:solidFill>
                    <a:srgbClr val="1A3B29"/>
                  </a:solidFill>
                  <a:latin typeface="Open Sauce Italics"/>
                </a:rPr>
                <a:t>güvenli</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sağlıklı</a:t>
              </a:r>
              <a:r>
                <a:rPr lang="en-US" sz="1899" spc="37" dirty="0">
                  <a:solidFill>
                    <a:srgbClr val="1A3B29"/>
                  </a:solidFill>
                  <a:latin typeface="Open Sauce Italics"/>
                </a:rPr>
                <a:t> </a:t>
              </a:r>
              <a:r>
                <a:rPr lang="en-US" sz="1899" spc="37" dirty="0" err="1">
                  <a:solidFill>
                    <a:srgbClr val="1A3B29"/>
                  </a:solidFill>
                  <a:latin typeface="Open Sauce Italics"/>
                </a:rPr>
                <a:t>çalışma</a:t>
              </a:r>
              <a:r>
                <a:rPr lang="en-US" sz="1899" spc="37" dirty="0">
                  <a:solidFill>
                    <a:srgbClr val="1A3B29"/>
                  </a:solidFill>
                  <a:latin typeface="Open Sauce Italics"/>
                </a:rPr>
                <a:t> </a:t>
              </a:r>
              <a:r>
                <a:rPr lang="en-US" sz="1899" spc="37" dirty="0" err="1">
                  <a:solidFill>
                    <a:srgbClr val="1A3B29"/>
                  </a:solidFill>
                  <a:latin typeface="Open Sauce Italics"/>
                </a:rPr>
                <a:t>koşullarının</a:t>
              </a:r>
              <a:r>
                <a:rPr lang="en-US" sz="1899" spc="37" dirty="0">
                  <a:solidFill>
                    <a:srgbClr val="1A3B29"/>
                  </a:solidFill>
                  <a:latin typeface="Open Sauce Italics"/>
                </a:rPr>
                <a:t> </a:t>
              </a:r>
              <a:r>
                <a:rPr lang="en-US" sz="1899" spc="37" dirty="0" err="1">
                  <a:solidFill>
                    <a:srgbClr val="1A3B29"/>
                  </a:solidFill>
                  <a:latin typeface="Open Sauce Italics"/>
                </a:rPr>
                <a:t>sağlanmasını</a:t>
              </a:r>
              <a:r>
                <a:rPr lang="en-US" sz="1899" spc="37" dirty="0">
                  <a:solidFill>
                    <a:srgbClr val="1A3B29"/>
                  </a:solidFill>
                  <a:latin typeface="Open Sauce Italics"/>
                </a:rPr>
                <a:t>,</a:t>
              </a:r>
            </a:p>
            <a:p>
              <a:pPr marL="410209" lvl="1" indent="-205105">
                <a:lnSpc>
                  <a:spcPts val="2659"/>
                </a:lnSpc>
                <a:buFont typeface="Arial"/>
                <a:buChar char="•"/>
              </a:pPr>
              <a:r>
                <a:rPr lang="en-US" sz="1899" spc="37" dirty="0" err="1">
                  <a:solidFill>
                    <a:srgbClr val="1A3B29"/>
                  </a:solidFill>
                  <a:latin typeface="Open Sauce Italics"/>
                </a:rPr>
                <a:t>Sorumlu</a:t>
              </a:r>
              <a:r>
                <a:rPr lang="en-US" sz="1899" spc="37" dirty="0">
                  <a:solidFill>
                    <a:srgbClr val="1A3B29"/>
                  </a:solidFill>
                  <a:latin typeface="Open Sauce Italics"/>
                </a:rPr>
                <a:t> </a:t>
              </a:r>
              <a:r>
                <a:rPr lang="en-US" sz="1899" spc="37" dirty="0" err="1">
                  <a:solidFill>
                    <a:srgbClr val="1A3B29"/>
                  </a:solidFill>
                  <a:latin typeface="Open Sauce Italics"/>
                </a:rPr>
                <a:t>olduğumuz</a:t>
              </a:r>
              <a:r>
                <a:rPr lang="en-US" sz="1899" spc="37" dirty="0">
                  <a:solidFill>
                    <a:srgbClr val="1A3B29"/>
                  </a:solidFill>
                  <a:latin typeface="Open Sauce Italics"/>
                </a:rPr>
                <a:t> </a:t>
              </a:r>
              <a:r>
                <a:rPr lang="en-US" sz="1899" spc="37" dirty="0" err="1">
                  <a:solidFill>
                    <a:srgbClr val="1A3B29"/>
                  </a:solidFill>
                  <a:latin typeface="Open Sauce Italics"/>
                </a:rPr>
                <a:t>tüm</a:t>
              </a:r>
              <a:r>
                <a:rPr lang="en-US" sz="1899" spc="37" dirty="0">
                  <a:solidFill>
                    <a:srgbClr val="1A3B29"/>
                  </a:solidFill>
                  <a:latin typeface="Open Sauce Italics"/>
                </a:rPr>
                <a:t> </a:t>
              </a:r>
              <a:r>
                <a:rPr lang="en-US" sz="1899" spc="37" dirty="0" err="1">
                  <a:solidFill>
                    <a:srgbClr val="1A3B29"/>
                  </a:solidFill>
                  <a:latin typeface="Open Sauce Italics"/>
                </a:rPr>
                <a:t>yasal</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düzenleyici</a:t>
              </a:r>
              <a:r>
                <a:rPr lang="en-US" sz="1899" spc="37" dirty="0">
                  <a:solidFill>
                    <a:srgbClr val="1A3B29"/>
                  </a:solidFill>
                  <a:latin typeface="Open Sauce Italics"/>
                </a:rPr>
                <a:t> </a:t>
              </a:r>
              <a:r>
                <a:rPr lang="en-US" sz="1899" spc="37" dirty="0" err="1">
                  <a:solidFill>
                    <a:srgbClr val="1A3B29"/>
                  </a:solidFill>
                  <a:latin typeface="Open Sauce Italics"/>
                </a:rPr>
                <a:t>gereklilikler</a:t>
              </a:r>
              <a:r>
                <a:rPr lang="en-US" sz="1899" spc="37" dirty="0">
                  <a:solidFill>
                    <a:srgbClr val="1A3B29"/>
                  </a:solidFill>
                  <a:latin typeface="Open Sauce Italics"/>
                </a:rPr>
                <a:t> </a:t>
              </a:r>
              <a:r>
                <a:rPr lang="en-US" sz="1899" spc="37" dirty="0" err="1">
                  <a:solidFill>
                    <a:srgbClr val="1A3B29"/>
                  </a:solidFill>
                  <a:latin typeface="Open Sauce Italics"/>
                </a:rPr>
                <a:t>ile</a:t>
              </a:r>
              <a:r>
                <a:rPr lang="en-US" sz="1899" spc="37" dirty="0">
                  <a:solidFill>
                    <a:srgbClr val="1A3B29"/>
                  </a:solidFill>
                  <a:latin typeface="Open Sauce Italics"/>
                </a:rPr>
                <a:t> </a:t>
              </a:r>
              <a:r>
                <a:rPr lang="en-US" sz="1899" spc="37" dirty="0" err="1">
                  <a:solidFill>
                    <a:srgbClr val="1A3B29"/>
                  </a:solidFill>
                  <a:latin typeface="Open Sauce Italics"/>
                </a:rPr>
                <a:t>uygulanabilir</a:t>
              </a:r>
              <a:r>
                <a:rPr lang="en-US" sz="1899" spc="37" dirty="0">
                  <a:solidFill>
                    <a:srgbClr val="1A3B29"/>
                  </a:solidFill>
                  <a:latin typeface="Open Sauce Italics"/>
                </a:rPr>
                <a:t>, </a:t>
              </a:r>
              <a:r>
                <a:rPr lang="en-US" sz="1899" spc="37" dirty="0" err="1">
                  <a:solidFill>
                    <a:srgbClr val="1A3B29"/>
                  </a:solidFill>
                  <a:latin typeface="Open Sauce Italics"/>
                </a:rPr>
                <a:t>karşılıklı</a:t>
              </a:r>
              <a:r>
                <a:rPr lang="en-US" sz="1899" spc="37" dirty="0">
                  <a:solidFill>
                    <a:srgbClr val="1A3B29"/>
                  </a:solidFill>
                  <a:latin typeface="Open Sauce Italics"/>
                </a:rPr>
                <a:t> </a:t>
              </a:r>
              <a:r>
                <a:rPr lang="en-US" sz="1899" spc="37" dirty="0" err="1">
                  <a:solidFill>
                    <a:srgbClr val="1A3B29"/>
                  </a:solidFill>
                  <a:latin typeface="Open Sauce Italics"/>
                </a:rPr>
                <a:t>onaylanan</a:t>
              </a:r>
              <a:r>
                <a:rPr lang="en-US" sz="1899" spc="37" dirty="0">
                  <a:solidFill>
                    <a:srgbClr val="1A3B29"/>
                  </a:solidFill>
                  <a:latin typeface="Open Sauce Italics"/>
                </a:rPr>
                <a:t> </a:t>
              </a:r>
              <a:r>
                <a:rPr lang="en-US" sz="1899" spc="37" dirty="0" err="1">
                  <a:solidFill>
                    <a:srgbClr val="1A3B29"/>
                  </a:solidFill>
                  <a:latin typeface="Open Sauce Italics"/>
                </a:rPr>
                <a:t>ilgili</a:t>
              </a:r>
              <a:r>
                <a:rPr lang="en-US" sz="1899" spc="37" dirty="0">
                  <a:solidFill>
                    <a:srgbClr val="1A3B29"/>
                  </a:solidFill>
                  <a:latin typeface="Open Sauce Italics"/>
                </a:rPr>
                <a:t> </a:t>
              </a:r>
              <a:r>
                <a:rPr lang="en-US" sz="1899" spc="37" dirty="0" err="1">
                  <a:solidFill>
                    <a:srgbClr val="1A3B29"/>
                  </a:solidFill>
                  <a:latin typeface="Open Sauce Italics"/>
                </a:rPr>
                <a:t>taraflarımızın</a:t>
              </a:r>
              <a:r>
                <a:rPr lang="en-US" sz="1899" spc="37" dirty="0">
                  <a:solidFill>
                    <a:srgbClr val="1A3B29"/>
                  </a:solidFill>
                  <a:latin typeface="Open Sauce Italics"/>
                </a:rPr>
                <a:t> </a:t>
              </a:r>
              <a:r>
                <a:rPr lang="en-US" sz="1899" spc="37" dirty="0" err="1">
                  <a:solidFill>
                    <a:srgbClr val="1A3B29"/>
                  </a:solidFill>
                  <a:latin typeface="Open Sauce Italics"/>
                </a:rPr>
                <a:t>şartlarına</a:t>
              </a:r>
              <a:r>
                <a:rPr lang="en-US" sz="1899" spc="37" dirty="0">
                  <a:solidFill>
                    <a:srgbClr val="1A3B29"/>
                  </a:solidFill>
                  <a:latin typeface="Open Sauce Italics"/>
                </a:rPr>
                <a:t> </a:t>
              </a:r>
              <a:r>
                <a:rPr lang="en-US" sz="1899" spc="37" dirty="0" err="1">
                  <a:solidFill>
                    <a:srgbClr val="1A3B29"/>
                  </a:solidFill>
                  <a:latin typeface="Open Sauce Italics"/>
                </a:rPr>
                <a:t>uymayı</a:t>
              </a:r>
              <a:r>
                <a:rPr lang="en-US" sz="1899" spc="37" dirty="0">
                  <a:solidFill>
                    <a:srgbClr val="1A3B29"/>
                  </a:solidFill>
                  <a:latin typeface="Open Sauce Italics"/>
                </a:rPr>
                <a:t>, </a:t>
              </a:r>
              <a:r>
                <a:rPr lang="en-US" sz="1899" spc="37" dirty="0" err="1">
                  <a:solidFill>
                    <a:srgbClr val="1A3B29"/>
                  </a:solidFill>
                  <a:latin typeface="Open Sauce Italics"/>
                </a:rPr>
                <a:t>yükümlülüklerimizi</a:t>
              </a:r>
              <a:r>
                <a:rPr lang="en-US" sz="1899" spc="37" dirty="0">
                  <a:solidFill>
                    <a:srgbClr val="1A3B29"/>
                  </a:solidFill>
                  <a:latin typeface="Open Sauce Italics"/>
                </a:rPr>
                <a:t> </a:t>
              </a:r>
              <a:r>
                <a:rPr lang="en-US" sz="1899" spc="37" dirty="0" err="1">
                  <a:solidFill>
                    <a:srgbClr val="1A3B29"/>
                  </a:solidFill>
                  <a:latin typeface="Open Sauce Italics"/>
                </a:rPr>
                <a:t>yerine</a:t>
              </a:r>
              <a:r>
                <a:rPr lang="en-US" sz="1899" spc="37" dirty="0">
                  <a:solidFill>
                    <a:srgbClr val="1A3B29"/>
                  </a:solidFill>
                  <a:latin typeface="Open Sauce Italics"/>
                </a:rPr>
                <a:t> </a:t>
              </a:r>
              <a:r>
                <a:rPr lang="en-US" sz="1899" spc="37" dirty="0" err="1">
                  <a:solidFill>
                    <a:srgbClr val="1A3B29"/>
                  </a:solidFill>
                  <a:latin typeface="Open Sauce Italics"/>
                </a:rPr>
                <a:t>getirmeyi</a:t>
              </a:r>
              <a:r>
                <a:rPr lang="en-US" sz="1899" spc="37" dirty="0">
                  <a:solidFill>
                    <a:srgbClr val="1A3B29"/>
                  </a:solidFill>
                  <a:latin typeface="Open Sauce Italics"/>
                </a:rPr>
                <a:t>, </a:t>
              </a:r>
              <a:r>
                <a:rPr lang="en-US" sz="1899" spc="37" dirty="0" err="1">
                  <a:solidFill>
                    <a:srgbClr val="1A3B29"/>
                  </a:solidFill>
                  <a:latin typeface="Open Sauce Italics"/>
                </a:rPr>
                <a:t>bu</a:t>
              </a:r>
              <a:r>
                <a:rPr lang="en-US" sz="1899" spc="37" dirty="0">
                  <a:solidFill>
                    <a:srgbClr val="1A3B29"/>
                  </a:solidFill>
                  <a:latin typeface="Open Sauce Italics"/>
                </a:rPr>
                <a:t> </a:t>
              </a:r>
              <a:r>
                <a:rPr lang="en-US" sz="1899" spc="37" dirty="0" err="1">
                  <a:solidFill>
                    <a:srgbClr val="1A3B29"/>
                  </a:solidFill>
                  <a:latin typeface="Open Sauce Italics"/>
                </a:rPr>
                <a:t>uyum</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gereklilikler</a:t>
              </a:r>
              <a:r>
                <a:rPr lang="en-US" sz="1899" spc="37" dirty="0">
                  <a:solidFill>
                    <a:srgbClr val="1A3B29"/>
                  </a:solidFill>
                  <a:latin typeface="Open Sauce Italics"/>
                </a:rPr>
                <a:t> </a:t>
              </a:r>
              <a:r>
                <a:rPr lang="en-US" sz="1899" spc="37" dirty="0" err="1">
                  <a:solidFill>
                    <a:srgbClr val="1A3B29"/>
                  </a:solidFill>
                  <a:latin typeface="Open Sauce Italics"/>
                </a:rPr>
                <a:t>hakkında</a:t>
              </a:r>
              <a:r>
                <a:rPr lang="en-US" sz="1899" spc="37" dirty="0">
                  <a:solidFill>
                    <a:srgbClr val="1A3B29"/>
                  </a:solidFill>
                  <a:latin typeface="Open Sauce Italics"/>
                </a:rPr>
                <a:t> </a:t>
              </a:r>
              <a:r>
                <a:rPr lang="en-US" sz="1899" spc="37" dirty="0" err="1">
                  <a:solidFill>
                    <a:srgbClr val="1A3B29"/>
                  </a:solidFill>
                  <a:latin typeface="Open Sauce Italics"/>
                </a:rPr>
                <a:t>çalışanlarımızın</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tüm</a:t>
              </a:r>
              <a:r>
                <a:rPr lang="en-US" sz="1899" spc="37" dirty="0">
                  <a:solidFill>
                    <a:srgbClr val="1A3B29"/>
                  </a:solidFill>
                  <a:latin typeface="Open Sauce Italics"/>
                </a:rPr>
                <a:t> </a:t>
              </a:r>
              <a:r>
                <a:rPr lang="en-US" sz="1899" spc="37" dirty="0" err="1">
                  <a:solidFill>
                    <a:srgbClr val="1A3B29"/>
                  </a:solidFill>
                  <a:latin typeface="Open Sauce Italics"/>
                </a:rPr>
                <a:t>ilgili</a:t>
              </a:r>
              <a:r>
                <a:rPr lang="en-US" sz="1899" spc="37" dirty="0">
                  <a:solidFill>
                    <a:srgbClr val="1A3B29"/>
                  </a:solidFill>
                  <a:latin typeface="Open Sauce Italics"/>
                </a:rPr>
                <a:t> </a:t>
              </a:r>
              <a:r>
                <a:rPr lang="en-US" sz="1899" spc="37" dirty="0" err="1">
                  <a:solidFill>
                    <a:srgbClr val="1A3B29"/>
                  </a:solidFill>
                  <a:latin typeface="Open Sauce Italics"/>
                </a:rPr>
                <a:t>taraflarımızın</a:t>
              </a:r>
              <a:r>
                <a:rPr lang="en-US" sz="1899" spc="37" dirty="0">
                  <a:solidFill>
                    <a:srgbClr val="1A3B29"/>
                  </a:solidFill>
                  <a:latin typeface="Open Sauce Italics"/>
                </a:rPr>
                <a:t> </a:t>
              </a:r>
              <a:r>
                <a:rPr lang="en-US" sz="1899" spc="37" dirty="0" err="1">
                  <a:solidFill>
                    <a:srgbClr val="1A3B29"/>
                  </a:solidFill>
                  <a:latin typeface="Open Sauce Italics"/>
                </a:rPr>
                <a:t>farkındalığını</a:t>
              </a:r>
              <a:r>
                <a:rPr lang="en-US" sz="1899" spc="37" dirty="0">
                  <a:solidFill>
                    <a:srgbClr val="1A3B29"/>
                  </a:solidFill>
                  <a:latin typeface="Open Sauce Italics"/>
                </a:rPr>
                <a:t> </a:t>
              </a:r>
              <a:r>
                <a:rPr lang="en-US" sz="1899" spc="37" dirty="0" err="1">
                  <a:solidFill>
                    <a:srgbClr val="1A3B29"/>
                  </a:solidFill>
                  <a:latin typeface="Open Sauce Italics"/>
                </a:rPr>
                <a:t>artırmayı</a:t>
              </a:r>
              <a:r>
                <a:rPr lang="en-US" sz="1899" spc="37" dirty="0">
                  <a:solidFill>
                    <a:srgbClr val="1A3B29"/>
                  </a:solidFill>
                  <a:latin typeface="Open Sauce Italics"/>
                </a:rPr>
                <a:t>,</a:t>
              </a:r>
            </a:p>
            <a:p>
              <a:pPr marL="410209" lvl="1" indent="-205105">
                <a:lnSpc>
                  <a:spcPts val="2659"/>
                </a:lnSpc>
                <a:buFont typeface="Arial"/>
                <a:buChar char="•"/>
              </a:pPr>
              <a:r>
                <a:rPr lang="en-US" sz="1899" spc="37" dirty="0" err="1">
                  <a:solidFill>
                    <a:srgbClr val="1A3B29"/>
                  </a:solidFill>
                  <a:latin typeface="Open Sauce Italics"/>
                </a:rPr>
                <a:t>Eğitim</a:t>
              </a:r>
              <a:r>
                <a:rPr lang="en-US" sz="1899" spc="37" dirty="0">
                  <a:solidFill>
                    <a:srgbClr val="1A3B29"/>
                  </a:solidFill>
                  <a:latin typeface="Open Sauce Italics"/>
                </a:rPr>
                <a:t> </a:t>
              </a:r>
              <a:r>
                <a:rPr lang="en-US" sz="1899" spc="37" dirty="0" err="1">
                  <a:solidFill>
                    <a:srgbClr val="1A3B29"/>
                  </a:solidFill>
                  <a:latin typeface="Open Sauce Italics"/>
                </a:rPr>
                <a:t>çalışmalarımızla</a:t>
              </a:r>
              <a:r>
                <a:rPr lang="en-US" sz="1899" spc="37" dirty="0">
                  <a:solidFill>
                    <a:srgbClr val="1A3B29"/>
                  </a:solidFill>
                  <a:latin typeface="Open Sauce Italics"/>
                </a:rPr>
                <a:t>; </a:t>
              </a:r>
              <a:r>
                <a:rPr lang="en-US" sz="1899" spc="37" dirty="0" err="1">
                  <a:solidFill>
                    <a:srgbClr val="1A3B29"/>
                  </a:solidFill>
                  <a:latin typeface="Open Sauce Italics"/>
                </a:rPr>
                <a:t>Gıda</a:t>
              </a:r>
              <a:r>
                <a:rPr lang="en-US" sz="1899" spc="37" dirty="0">
                  <a:solidFill>
                    <a:srgbClr val="1A3B29"/>
                  </a:solidFill>
                  <a:latin typeface="Open Sauce Italics"/>
                </a:rPr>
                <a:t> </a:t>
              </a:r>
              <a:r>
                <a:rPr lang="en-US" sz="1899" spc="37" dirty="0" err="1">
                  <a:solidFill>
                    <a:srgbClr val="1A3B29"/>
                  </a:solidFill>
                  <a:latin typeface="Open Sauce Italics"/>
                </a:rPr>
                <a:t>Güvenliği</a:t>
              </a:r>
              <a:r>
                <a:rPr lang="en-US" sz="1899" spc="37" dirty="0">
                  <a:solidFill>
                    <a:srgbClr val="1A3B29"/>
                  </a:solidFill>
                  <a:latin typeface="Open Sauce Italics"/>
                </a:rPr>
                <a:t>, </a:t>
              </a:r>
              <a:r>
                <a:rPr lang="en-US" sz="1899" spc="37" dirty="0" err="1">
                  <a:solidFill>
                    <a:srgbClr val="1A3B29"/>
                  </a:solidFill>
                  <a:latin typeface="Open Sauce Italics"/>
                </a:rPr>
                <a:t>İş</a:t>
              </a:r>
              <a:r>
                <a:rPr lang="en-US" sz="1899" spc="37" dirty="0">
                  <a:solidFill>
                    <a:srgbClr val="1A3B29"/>
                  </a:solidFill>
                  <a:latin typeface="Open Sauce Italics"/>
                </a:rPr>
                <a:t> </a:t>
              </a:r>
              <a:r>
                <a:rPr lang="en-US" sz="1899" spc="37" dirty="0" err="1">
                  <a:solidFill>
                    <a:srgbClr val="1A3B29"/>
                  </a:solidFill>
                  <a:latin typeface="Open Sauce Italics"/>
                </a:rPr>
                <a:t>Sağlığı</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Güvenliği</a:t>
              </a:r>
              <a:r>
                <a:rPr lang="en-US" sz="1899" spc="37" dirty="0">
                  <a:solidFill>
                    <a:srgbClr val="1A3B29"/>
                  </a:solidFill>
                  <a:latin typeface="Open Sauce Italics"/>
                </a:rPr>
                <a:t>, </a:t>
              </a:r>
              <a:r>
                <a:rPr lang="en-US" sz="1899" spc="37" dirty="0" err="1">
                  <a:solidFill>
                    <a:srgbClr val="1A3B29"/>
                  </a:solidFill>
                  <a:latin typeface="Open Sauce Italics"/>
                </a:rPr>
                <a:t>Çevre</a:t>
              </a:r>
              <a:r>
                <a:rPr lang="en-US" sz="1899" spc="37" dirty="0">
                  <a:solidFill>
                    <a:srgbClr val="1A3B29"/>
                  </a:solidFill>
                  <a:latin typeface="Open Sauce Italics"/>
                </a:rPr>
                <a:t> </a:t>
              </a:r>
              <a:r>
                <a:rPr lang="en-US" sz="1899" spc="37" dirty="0" err="1">
                  <a:solidFill>
                    <a:srgbClr val="1A3B29"/>
                  </a:solidFill>
                  <a:latin typeface="Open Sauce Italics"/>
                </a:rPr>
                <a:t>Koruma</a:t>
              </a:r>
              <a:r>
                <a:rPr lang="en-US" sz="1899" spc="37" dirty="0">
                  <a:solidFill>
                    <a:srgbClr val="1A3B29"/>
                  </a:solidFill>
                  <a:latin typeface="Open Sauce Italics"/>
                </a:rPr>
                <a:t> </a:t>
              </a:r>
              <a:r>
                <a:rPr lang="en-US" sz="1899" spc="37" dirty="0" err="1">
                  <a:solidFill>
                    <a:srgbClr val="1A3B29"/>
                  </a:solidFill>
                  <a:latin typeface="Open Sauce Italics"/>
                </a:rPr>
                <a:t>Faaliyetleri</a:t>
              </a:r>
              <a:r>
                <a:rPr lang="en-US" sz="1899" spc="37" dirty="0">
                  <a:solidFill>
                    <a:srgbClr val="1A3B29"/>
                  </a:solidFill>
                  <a:latin typeface="Open Sauce Italics"/>
                </a:rPr>
                <a:t>, </a:t>
              </a:r>
              <a:r>
                <a:rPr lang="en-US" sz="1899" spc="37" dirty="0" err="1">
                  <a:solidFill>
                    <a:srgbClr val="1A3B29"/>
                  </a:solidFill>
                  <a:latin typeface="Open Sauce Italics"/>
                </a:rPr>
                <a:t>Misafir</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Kalite</a:t>
              </a:r>
              <a:r>
                <a:rPr lang="en-US" sz="1899" spc="37" dirty="0">
                  <a:solidFill>
                    <a:srgbClr val="1A3B29"/>
                  </a:solidFill>
                  <a:latin typeface="Open Sauce Italics"/>
                </a:rPr>
                <a:t> </a:t>
              </a:r>
              <a:r>
                <a:rPr lang="en-US" sz="1899" spc="37" dirty="0" err="1">
                  <a:solidFill>
                    <a:srgbClr val="1A3B29"/>
                  </a:solidFill>
                  <a:latin typeface="Open Sauce Italics"/>
                </a:rPr>
                <a:t>odaklı</a:t>
              </a:r>
              <a:r>
                <a:rPr lang="en-US" sz="1899" spc="37" dirty="0">
                  <a:solidFill>
                    <a:srgbClr val="1A3B29"/>
                  </a:solidFill>
                  <a:latin typeface="Open Sauce Italics"/>
                </a:rPr>
                <a:t> </a:t>
              </a:r>
              <a:r>
                <a:rPr lang="en-US" sz="1899" spc="37" dirty="0" err="1">
                  <a:solidFill>
                    <a:srgbClr val="1A3B29"/>
                  </a:solidFill>
                  <a:latin typeface="Open Sauce Italics"/>
                </a:rPr>
                <a:t>hizmet</a:t>
              </a:r>
              <a:r>
                <a:rPr lang="en-US" sz="1899" spc="37" dirty="0">
                  <a:solidFill>
                    <a:srgbClr val="1A3B29"/>
                  </a:solidFill>
                  <a:latin typeface="Open Sauce Italics"/>
                </a:rPr>
                <a:t> </a:t>
              </a:r>
              <a:r>
                <a:rPr lang="en-US" sz="1899" spc="37" dirty="0" err="1">
                  <a:solidFill>
                    <a:srgbClr val="1A3B29"/>
                  </a:solidFill>
                  <a:latin typeface="Open Sauce Italics"/>
                </a:rPr>
                <a:t>anlayışını</a:t>
              </a:r>
              <a:r>
                <a:rPr lang="en-US" sz="1899" spc="37" dirty="0">
                  <a:solidFill>
                    <a:srgbClr val="1A3B29"/>
                  </a:solidFill>
                  <a:latin typeface="Open Sauce Italics"/>
                </a:rPr>
                <a:t> </a:t>
              </a:r>
              <a:r>
                <a:rPr lang="en-US" sz="1899" spc="37" dirty="0" err="1">
                  <a:solidFill>
                    <a:srgbClr val="1A3B29"/>
                  </a:solidFill>
                  <a:latin typeface="Open Sauce Italics"/>
                </a:rPr>
                <a:t>kurumsal</a:t>
              </a:r>
              <a:r>
                <a:rPr lang="en-US" sz="1899" spc="37" dirty="0">
                  <a:solidFill>
                    <a:srgbClr val="1A3B29"/>
                  </a:solidFill>
                  <a:latin typeface="Open Sauce Italics"/>
                </a:rPr>
                <a:t> </a:t>
              </a:r>
              <a:r>
                <a:rPr lang="en-US" sz="1899" spc="37" dirty="0" err="1">
                  <a:solidFill>
                    <a:srgbClr val="1A3B29"/>
                  </a:solidFill>
                  <a:latin typeface="Open Sauce Italics"/>
                </a:rPr>
                <a:t>kültürümüzün</a:t>
              </a:r>
              <a:r>
                <a:rPr lang="en-US" sz="1899" spc="37" dirty="0">
                  <a:solidFill>
                    <a:srgbClr val="1A3B29"/>
                  </a:solidFill>
                  <a:latin typeface="Open Sauce Italics"/>
                </a:rPr>
                <a:t> </a:t>
              </a:r>
              <a:r>
                <a:rPr lang="en-US" sz="1899" spc="37" dirty="0" err="1">
                  <a:solidFill>
                    <a:srgbClr val="1A3B29"/>
                  </a:solidFill>
                  <a:latin typeface="Open Sauce Italics"/>
                </a:rPr>
                <a:t>bir</a:t>
              </a:r>
              <a:r>
                <a:rPr lang="en-US" sz="1899" spc="37" dirty="0">
                  <a:solidFill>
                    <a:srgbClr val="1A3B29"/>
                  </a:solidFill>
                  <a:latin typeface="Open Sauce Italics"/>
                </a:rPr>
                <a:t> </a:t>
              </a:r>
              <a:r>
                <a:rPr lang="en-US" sz="1899" spc="37" dirty="0" err="1">
                  <a:solidFill>
                    <a:srgbClr val="1A3B29"/>
                  </a:solidFill>
                  <a:latin typeface="Open Sauce Italics"/>
                </a:rPr>
                <a:t>parçası</a:t>
              </a:r>
              <a:r>
                <a:rPr lang="en-US" sz="1899" spc="37" dirty="0">
                  <a:solidFill>
                    <a:srgbClr val="1A3B29"/>
                  </a:solidFill>
                  <a:latin typeface="Open Sauce Italics"/>
                </a:rPr>
                <a:t> </a:t>
              </a:r>
              <a:r>
                <a:rPr lang="en-US" sz="1899" spc="37" dirty="0" err="1">
                  <a:solidFill>
                    <a:srgbClr val="1A3B29"/>
                  </a:solidFill>
                  <a:latin typeface="Open Sauce Italics"/>
                </a:rPr>
                <a:t>haline</a:t>
              </a:r>
              <a:r>
                <a:rPr lang="en-US" sz="1899" spc="37" dirty="0">
                  <a:solidFill>
                    <a:srgbClr val="1A3B29"/>
                  </a:solidFill>
                  <a:latin typeface="Open Sauce Italics"/>
                </a:rPr>
                <a:t> </a:t>
              </a:r>
              <a:r>
                <a:rPr lang="en-US" sz="1899" spc="37" dirty="0" err="1">
                  <a:solidFill>
                    <a:srgbClr val="1A3B29"/>
                  </a:solidFill>
                  <a:latin typeface="Open Sauce Italics"/>
                </a:rPr>
                <a:t>getirmeyi</a:t>
              </a:r>
              <a:r>
                <a:rPr lang="en-US" sz="1899" spc="37" dirty="0">
                  <a:solidFill>
                    <a:srgbClr val="1A3B29"/>
                  </a:solidFill>
                  <a:latin typeface="Open Sauce Italics"/>
                </a:rPr>
                <a:t>,</a:t>
              </a:r>
            </a:p>
            <a:p>
              <a:pPr marL="410209" lvl="1" indent="-205105">
                <a:lnSpc>
                  <a:spcPts val="2659"/>
                </a:lnSpc>
                <a:buFont typeface="Arial"/>
                <a:buChar char="•"/>
              </a:pPr>
              <a:r>
                <a:rPr lang="en-US" sz="1899" spc="37" dirty="0" err="1">
                  <a:solidFill>
                    <a:srgbClr val="1A3B29"/>
                  </a:solidFill>
                  <a:latin typeface="Open Sauce Italics"/>
                </a:rPr>
                <a:t>Misafirlerimiz</a:t>
              </a:r>
              <a:r>
                <a:rPr lang="en-US" sz="1899" spc="37" dirty="0">
                  <a:solidFill>
                    <a:srgbClr val="1A3B29"/>
                  </a:solidFill>
                  <a:latin typeface="Open Sauce Italics"/>
                </a:rPr>
                <a:t>, </a:t>
              </a:r>
              <a:r>
                <a:rPr lang="en-US" sz="1899" spc="37" dirty="0" err="1">
                  <a:solidFill>
                    <a:srgbClr val="1A3B29"/>
                  </a:solidFill>
                  <a:latin typeface="Open Sauce Italics"/>
                </a:rPr>
                <a:t>tüm</a:t>
              </a:r>
              <a:r>
                <a:rPr lang="en-US" sz="1899" spc="37" dirty="0">
                  <a:solidFill>
                    <a:srgbClr val="1A3B29"/>
                  </a:solidFill>
                  <a:latin typeface="Open Sauce Italics"/>
                </a:rPr>
                <a:t> </a:t>
              </a:r>
              <a:r>
                <a:rPr lang="en-US" sz="1899" spc="37" dirty="0" err="1">
                  <a:solidFill>
                    <a:srgbClr val="1A3B29"/>
                  </a:solidFill>
                  <a:latin typeface="Open Sauce Italics"/>
                </a:rPr>
                <a:t>çalışan</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çalışan</a:t>
              </a:r>
              <a:r>
                <a:rPr lang="en-US" sz="1899" spc="37" dirty="0">
                  <a:solidFill>
                    <a:srgbClr val="1A3B29"/>
                  </a:solidFill>
                  <a:latin typeface="Open Sauce Italics"/>
                </a:rPr>
                <a:t> </a:t>
              </a:r>
              <a:r>
                <a:rPr lang="en-US" sz="1899" spc="37" dirty="0" err="1">
                  <a:solidFill>
                    <a:srgbClr val="1A3B29"/>
                  </a:solidFill>
                  <a:latin typeface="Open Sauce Italics"/>
                </a:rPr>
                <a:t>temsilcilerimizin</a:t>
              </a:r>
              <a:r>
                <a:rPr lang="en-US" sz="1899" spc="37" dirty="0">
                  <a:solidFill>
                    <a:srgbClr val="1A3B29"/>
                  </a:solidFill>
                  <a:latin typeface="Open Sauce Italics"/>
                </a:rPr>
                <a:t> </a:t>
              </a:r>
              <a:r>
                <a:rPr lang="en-US" sz="1899" spc="37" dirty="0" err="1">
                  <a:solidFill>
                    <a:srgbClr val="1A3B29"/>
                  </a:solidFill>
                  <a:latin typeface="Open Sauce Italics"/>
                </a:rPr>
                <a:t>danışma</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katılımları</a:t>
              </a:r>
              <a:r>
                <a:rPr lang="en-US" sz="1899" spc="37" dirty="0">
                  <a:solidFill>
                    <a:srgbClr val="1A3B29"/>
                  </a:solidFill>
                  <a:latin typeface="Open Sauce Italics"/>
                </a:rPr>
                <a:t> </a:t>
              </a:r>
              <a:r>
                <a:rPr lang="en-US" sz="1899" spc="37" dirty="0" err="1">
                  <a:solidFill>
                    <a:srgbClr val="1A3B29"/>
                  </a:solidFill>
                  <a:latin typeface="Open Sauce Italics"/>
                </a:rPr>
                <a:t>için</a:t>
              </a:r>
              <a:r>
                <a:rPr lang="en-US" sz="1899" spc="37" dirty="0">
                  <a:solidFill>
                    <a:srgbClr val="1A3B29"/>
                  </a:solidFill>
                  <a:latin typeface="Open Sauce Italics"/>
                </a:rPr>
                <a:t> </a:t>
              </a:r>
              <a:r>
                <a:rPr lang="en-US" sz="1899" spc="37" dirty="0" err="1">
                  <a:solidFill>
                    <a:srgbClr val="1A3B29"/>
                  </a:solidFill>
                  <a:latin typeface="Open Sauce Italics"/>
                </a:rPr>
                <a:t>gerekli</a:t>
              </a:r>
              <a:r>
                <a:rPr lang="en-US" sz="1899" spc="37" dirty="0">
                  <a:solidFill>
                    <a:srgbClr val="1A3B29"/>
                  </a:solidFill>
                  <a:latin typeface="Open Sauce Italics"/>
                </a:rPr>
                <a:t> </a:t>
              </a:r>
              <a:r>
                <a:rPr lang="en-US" sz="1899" spc="37" dirty="0" err="1">
                  <a:solidFill>
                    <a:srgbClr val="1A3B29"/>
                  </a:solidFill>
                  <a:latin typeface="Open Sauce Italics"/>
                </a:rPr>
                <a:t>şartları</a:t>
              </a:r>
              <a:r>
                <a:rPr lang="en-US" sz="1899" spc="37" dirty="0">
                  <a:solidFill>
                    <a:srgbClr val="1A3B29"/>
                  </a:solidFill>
                  <a:latin typeface="Open Sauce Italics"/>
                </a:rPr>
                <a:t> </a:t>
              </a:r>
              <a:r>
                <a:rPr lang="en-US" sz="1899" spc="37" dirty="0" err="1">
                  <a:solidFill>
                    <a:srgbClr val="1A3B29"/>
                  </a:solidFill>
                  <a:latin typeface="Open Sauce Italics"/>
                </a:rPr>
                <a:t>sağlayarak</a:t>
              </a:r>
              <a:r>
                <a:rPr lang="en-US" sz="1899" spc="37" dirty="0">
                  <a:solidFill>
                    <a:srgbClr val="1A3B29"/>
                  </a:solidFill>
                  <a:latin typeface="Open Sauce Italics"/>
                </a:rPr>
                <a:t> </a:t>
              </a:r>
              <a:r>
                <a:rPr lang="en-US" sz="1899" spc="37" dirty="0" err="1">
                  <a:solidFill>
                    <a:srgbClr val="1A3B29"/>
                  </a:solidFill>
                  <a:latin typeface="Open Sauce Italics"/>
                </a:rPr>
                <a:t>tüm</a:t>
              </a:r>
              <a:r>
                <a:rPr lang="en-US" sz="1899" spc="37" dirty="0">
                  <a:solidFill>
                    <a:srgbClr val="1A3B29"/>
                  </a:solidFill>
                  <a:latin typeface="Open Sauce Italics"/>
                </a:rPr>
                <a:t> </a:t>
              </a:r>
              <a:r>
                <a:rPr lang="en-US" sz="1899" spc="37" dirty="0" err="1">
                  <a:solidFill>
                    <a:srgbClr val="1A3B29"/>
                  </a:solidFill>
                  <a:latin typeface="Open Sauce Italics"/>
                </a:rPr>
                <a:t>ilgili</a:t>
              </a:r>
              <a:r>
                <a:rPr lang="en-US" sz="1899" spc="37" dirty="0">
                  <a:solidFill>
                    <a:srgbClr val="1A3B29"/>
                  </a:solidFill>
                  <a:latin typeface="Open Sauce Italics"/>
                </a:rPr>
                <a:t> </a:t>
              </a:r>
              <a:r>
                <a:rPr lang="en-US" sz="1899" spc="37" dirty="0" err="1">
                  <a:solidFill>
                    <a:srgbClr val="1A3B29"/>
                  </a:solidFill>
                  <a:latin typeface="Open Sauce Italics"/>
                </a:rPr>
                <a:t>taraflarımızla</a:t>
              </a:r>
              <a:r>
                <a:rPr lang="en-US" sz="1899" spc="37" dirty="0">
                  <a:solidFill>
                    <a:srgbClr val="1A3B29"/>
                  </a:solidFill>
                  <a:latin typeface="Open Sauce Italics"/>
                </a:rPr>
                <a:t> </a:t>
              </a:r>
              <a:r>
                <a:rPr lang="en-US" sz="1899" spc="37" dirty="0" err="1">
                  <a:solidFill>
                    <a:srgbClr val="1A3B29"/>
                  </a:solidFill>
                  <a:latin typeface="Open Sauce Italics"/>
                </a:rPr>
                <a:t>kurduğumuz</a:t>
              </a:r>
              <a:r>
                <a:rPr lang="en-US" sz="1899" spc="37" dirty="0">
                  <a:solidFill>
                    <a:srgbClr val="1A3B29"/>
                  </a:solidFill>
                  <a:latin typeface="Open Sauce Italics"/>
                </a:rPr>
                <a:t> </a:t>
              </a:r>
              <a:r>
                <a:rPr lang="en-US" sz="1899" spc="37" dirty="0" err="1">
                  <a:solidFill>
                    <a:srgbClr val="1A3B29"/>
                  </a:solidFill>
                  <a:latin typeface="Open Sauce Italics"/>
                </a:rPr>
                <a:t>etkin</a:t>
              </a:r>
              <a:r>
                <a:rPr lang="en-US" sz="1899" spc="37" dirty="0">
                  <a:solidFill>
                    <a:srgbClr val="1A3B29"/>
                  </a:solidFill>
                  <a:latin typeface="Open Sauce Italics"/>
                </a:rPr>
                <a:t> </a:t>
              </a:r>
              <a:r>
                <a:rPr lang="en-US" sz="1899" spc="37" dirty="0" err="1">
                  <a:solidFill>
                    <a:srgbClr val="1A3B29"/>
                  </a:solidFill>
                  <a:latin typeface="Open Sauce Italics"/>
                </a:rPr>
                <a:t>iletişim</a:t>
              </a:r>
              <a:r>
                <a:rPr lang="en-US" sz="1899" spc="37" dirty="0">
                  <a:solidFill>
                    <a:srgbClr val="1A3B29"/>
                  </a:solidFill>
                  <a:latin typeface="Open Sauce Italics"/>
                </a:rPr>
                <a:t> </a:t>
              </a:r>
              <a:r>
                <a:rPr lang="en-US" sz="1899" spc="37" dirty="0" err="1">
                  <a:solidFill>
                    <a:srgbClr val="1A3B29"/>
                  </a:solidFill>
                  <a:latin typeface="Open Sauce Italics"/>
                </a:rPr>
                <a:t>yöntemleri</a:t>
              </a:r>
              <a:r>
                <a:rPr lang="en-US" sz="1899" spc="37" dirty="0">
                  <a:solidFill>
                    <a:srgbClr val="1A3B29"/>
                  </a:solidFill>
                  <a:latin typeface="Open Sauce Italics"/>
                </a:rPr>
                <a:t> </a:t>
              </a:r>
              <a:r>
                <a:rPr lang="en-US" sz="1899" spc="37" dirty="0" err="1">
                  <a:solidFill>
                    <a:srgbClr val="1A3B29"/>
                  </a:solidFill>
                  <a:latin typeface="Open Sauce Italics"/>
                </a:rPr>
                <a:t>ile</a:t>
              </a:r>
              <a:r>
                <a:rPr lang="en-US" sz="1899" spc="37" dirty="0">
                  <a:solidFill>
                    <a:srgbClr val="1A3B29"/>
                  </a:solidFill>
                  <a:latin typeface="Open Sauce Italics"/>
                </a:rPr>
                <a:t> </a:t>
              </a:r>
              <a:r>
                <a:rPr lang="en-US" sz="1899" spc="37" dirty="0" err="1">
                  <a:solidFill>
                    <a:srgbClr val="1A3B29"/>
                  </a:solidFill>
                  <a:latin typeface="Open Sauce Italics"/>
                </a:rPr>
                <a:t>hizmet</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süreçlerimizi</a:t>
              </a:r>
              <a:r>
                <a:rPr lang="en-US" sz="1899" spc="37" dirty="0">
                  <a:solidFill>
                    <a:srgbClr val="1A3B29"/>
                  </a:solidFill>
                  <a:latin typeface="Open Sauce Italics"/>
                </a:rPr>
                <a:t>, </a:t>
              </a:r>
              <a:r>
                <a:rPr lang="en-US" sz="1899" spc="37" dirty="0" err="1">
                  <a:solidFill>
                    <a:srgbClr val="1A3B29"/>
                  </a:solidFill>
                  <a:latin typeface="Open Sauce Italics"/>
                </a:rPr>
                <a:t>yönetim</a:t>
              </a:r>
              <a:r>
                <a:rPr lang="en-US" sz="1899" spc="37" dirty="0">
                  <a:solidFill>
                    <a:srgbClr val="1A3B29"/>
                  </a:solidFill>
                  <a:latin typeface="Open Sauce Italics"/>
                </a:rPr>
                <a:t> </a:t>
              </a:r>
              <a:r>
                <a:rPr lang="en-US" sz="1899" spc="37" dirty="0" err="1">
                  <a:solidFill>
                    <a:srgbClr val="1A3B29"/>
                  </a:solidFill>
                  <a:latin typeface="Open Sauce Italics"/>
                </a:rPr>
                <a:t>sistemlerimizi</a:t>
              </a:r>
              <a:r>
                <a:rPr lang="en-US" sz="1899" spc="37" dirty="0">
                  <a:solidFill>
                    <a:srgbClr val="1A3B29"/>
                  </a:solidFill>
                  <a:latin typeface="Open Sauce Italics"/>
                </a:rPr>
                <a:t> </a:t>
              </a:r>
              <a:r>
                <a:rPr lang="en-US" sz="1899" spc="37" dirty="0" err="1">
                  <a:solidFill>
                    <a:srgbClr val="1A3B29"/>
                  </a:solidFill>
                  <a:latin typeface="Open Sauce Italics"/>
                </a:rPr>
                <a:t>sürekli</a:t>
              </a:r>
              <a:r>
                <a:rPr lang="en-US" sz="1899" spc="37" dirty="0">
                  <a:solidFill>
                    <a:srgbClr val="1A3B29"/>
                  </a:solidFill>
                  <a:latin typeface="Open Sauce Italics"/>
                </a:rPr>
                <a:t> </a:t>
              </a:r>
              <a:r>
                <a:rPr lang="en-US" sz="1899" spc="37" dirty="0" err="1">
                  <a:solidFill>
                    <a:srgbClr val="1A3B29"/>
                  </a:solidFill>
                  <a:latin typeface="Open Sauce Italics"/>
                </a:rPr>
                <a:t>iyileştirilmeyi</a:t>
              </a:r>
              <a:r>
                <a:rPr lang="en-US" sz="1899" spc="37" dirty="0">
                  <a:solidFill>
                    <a:srgbClr val="1A3B29"/>
                  </a:solidFill>
                  <a:latin typeface="Open Sauce Italics"/>
                </a:rPr>
                <a:t>,</a:t>
              </a:r>
            </a:p>
            <a:p>
              <a:pPr marL="410209" lvl="1" indent="-205105">
                <a:lnSpc>
                  <a:spcPts val="2659"/>
                </a:lnSpc>
                <a:buFont typeface="Arial"/>
                <a:buChar char="•"/>
              </a:pPr>
              <a:r>
                <a:rPr lang="en-US" sz="1899" spc="37" dirty="0" err="1">
                  <a:solidFill>
                    <a:srgbClr val="1A3B29"/>
                  </a:solidFill>
                  <a:latin typeface="Open Sauce Italics"/>
                </a:rPr>
                <a:t>Turizm</a:t>
              </a:r>
              <a:r>
                <a:rPr lang="en-US" sz="1899" spc="37" dirty="0">
                  <a:solidFill>
                    <a:srgbClr val="1A3B29"/>
                  </a:solidFill>
                  <a:latin typeface="Open Sauce Italics"/>
                </a:rPr>
                <a:t> </a:t>
              </a:r>
              <a:r>
                <a:rPr lang="en-US" sz="1899" spc="37" dirty="0" err="1">
                  <a:solidFill>
                    <a:srgbClr val="1A3B29"/>
                  </a:solidFill>
                  <a:latin typeface="Open Sauce Italics"/>
                </a:rPr>
                <a:t>sektöründe</a:t>
              </a:r>
              <a:r>
                <a:rPr lang="en-US" sz="1899" spc="37" dirty="0">
                  <a:solidFill>
                    <a:srgbClr val="1A3B29"/>
                  </a:solidFill>
                  <a:latin typeface="Open Sauce Italics"/>
                </a:rPr>
                <a:t> </a:t>
              </a:r>
              <a:r>
                <a:rPr lang="en-US" sz="1899" spc="37" dirty="0" err="1">
                  <a:solidFill>
                    <a:srgbClr val="1A3B29"/>
                  </a:solidFill>
                  <a:latin typeface="Open Sauce Italics"/>
                </a:rPr>
                <a:t>büyüme</a:t>
              </a:r>
              <a:r>
                <a:rPr lang="en-US" sz="1899" spc="37" dirty="0">
                  <a:solidFill>
                    <a:srgbClr val="1A3B29"/>
                  </a:solidFill>
                  <a:latin typeface="Open Sauce Italics"/>
                </a:rPr>
                <a:t> </a:t>
              </a:r>
              <a:r>
                <a:rPr lang="en-US" sz="1899" spc="37" dirty="0" err="1">
                  <a:solidFill>
                    <a:srgbClr val="1A3B29"/>
                  </a:solidFill>
                  <a:latin typeface="Open Sauce Italics"/>
                </a:rPr>
                <a:t>hedeflerimiz</a:t>
              </a:r>
              <a:r>
                <a:rPr lang="en-US" sz="1899" spc="37" dirty="0">
                  <a:solidFill>
                    <a:srgbClr val="1A3B29"/>
                  </a:solidFill>
                  <a:latin typeface="Open Sauce Italics"/>
                </a:rPr>
                <a:t> </a:t>
              </a:r>
              <a:r>
                <a:rPr lang="en-US" sz="1899" spc="37" dirty="0" err="1">
                  <a:solidFill>
                    <a:srgbClr val="1A3B29"/>
                  </a:solidFill>
                  <a:latin typeface="Open Sauce Italics"/>
                </a:rPr>
                <a:t>için</a:t>
              </a:r>
              <a:r>
                <a:rPr lang="en-US" sz="1899" spc="37" dirty="0">
                  <a:solidFill>
                    <a:srgbClr val="1A3B29"/>
                  </a:solidFill>
                  <a:latin typeface="Open Sauce Italics"/>
                </a:rPr>
                <a:t> </a:t>
              </a:r>
              <a:r>
                <a:rPr lang="en-US" sz="1899" spc="37" dirty="0" err="1">
                  <a:solidFill>
                    <a:srgbClr val="1A3B29"/>
                  </a:solidFill>
                  <a:latin typeface="Open Sauce Italics"/>
                </a:rPr>
                <a:t>yürüttüğümüz</a:t>
              </a:r>
              <a:r>
                <a:rPr lang="en-US" sz="1899" spc="37" dirty="0">
                  <a:solidFill>
                    <a:srgbClr val="1A3B29"/>
                  </a:solidFill>
                  <a:latin typeface="Open Sauce Italics"/>
                </a:rPr>
                <a:t> </a:t>
              </a:r>
              <a:r>
                <a:rPr lang="en-US" sz="1899" spc="37" dirty="0" err="1">
                  <a:solidFill>
                    <a:srgbClr val="1A3B29"/>
                  </a:solidFill>
                  <a:latin typeface="Open Sauce Italics"/>
                </a:rPr>
                <a:t>tüm</a:t>
              </a:r>
              <a:r>
                <a:rPr lang="en-US" sz="1899" spc="37" dirty="0">
                  <a:solidFill>
                    <a:srgbClr val="1A3B29"/>
                  </a:solidFill>
                  <a:latin typeface="Open Sauce Italics"/>
                </a:rPr>
                <a:t> </a:t>
              </a:r>
              <a:r>
                <a:rPr lang="en-US" sz="1899" spc="37" dirty="0" err="1">
                  <a:solidFill>
                    <a:srgbClr val="1A3B29"/>
                  </a:solidFill>
                  <a:latin typeface="Open Sauce Italics"/>
                </a:rPr>
                <a:t>faaliyetlerde</a:t>
              </a:r>
              <a:r>
                <a:rPr lang="en-US" sz="1899" spc="37" dirty="0">
                  <a:solidFill>
                    <a:srgbClr val="1A3B29"/>
                  </a:solidFill>
                  <a:latin typeface="Open Sauce Italics"/>
                </a:rPr>
                <a:t> </a:t>
              </a:r>
              <a:r>
                <a:rPr lang="en-US" sz="1899" spc="37" dirty="0" err="1">
                  <a:solidFill>
                    <a:srgbClr val="1A3B29"/>
                  </a:solidFill>
                  <a:latin typeface="Open Sauce Italics"/>
                </a:rPr>
                <a:t>sürekli</a:t>
              </a:r>
              <a:r>
                <a:rPr lang="en-US" sz="1899" spc="37" dirty="0">
                  <a:solidFill>
                    <a:srgbClr val="1A3B29"/>
                  </a:solidFill>
                  <a:latin typeface="Open Sauce Italics"/>
                </a:rPr>
                <a:t> </a:t>
              </a:r>
              <a:r>
                <a:rPr lang="en-US" sz="1899" spc="37" dirty="0" err="1">
                  <a:solidFill>
                    <a:srgbClr val="1A3B29"/>
                  </a:solidFill>
                  <a:latin typeface="Open Sauce Italics"/>
                </a:rPr>
                <a:t>iyileştirmeyi</a:t>
              </a:r>
              <a:r>
                <a:rPr lang="en-US" sz="1899" spc="37" dirty="0">
                  <a:solidFill>
                    <a:srgbClr val="1A3B29"/>
                  </a:solidFill>
                  <a:latin typeface="Open Sauce Italics"/>
                </a:rPr>
                <a:t>, </a:t>
              </a:r>
              <a:r>
                <a:rPr lang="en-US" sz="1899" spc="37" dirty="0" err="1">
                  <a:solidFill>
                    <a:srgbClr val="1A3B29"/>
                  </a:solidFill>
                  <a:latin typeface="Open Sauce Italics"/>
                </a:rPr>
                <a:t>çevresel</a:t>
              </a:r>
              <a:r>
                <a:rPr lang="en-US" sz="1899" spc="37" dirty="0">
                  <a:solidFill>
                    <a:srgbClr val="1A3B29"/>
                  </a:solidFill>
                  <a:latin typeface="Open Sauce Italics"/>
                </a:rPr>
                <a:t>, </a:t>
              </a:r>
              <a:r>
                <a:rPr lang="en-US" sz="1899" spc="37" dirty="0" err="1">
                  <a:solidFill>
                    <a:srgbClr val="1A3B29"/>
                  </a:solidFill>
                  <a:latin typeface="Open Sauce Italics"/>
                </a:rPr>
                <a:t>sosyal</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kültürel</a:t>
              </a:r>
              <a:r>
                <a:rPr lang="en-US" sz="1899" spc="37" dirty="0">
                  <a:solidFill>
                    <a:srgbClr val="1A3B29"/>
                  </a:solidFill>
                  <a:latin typeface="Open Sauce Italics"/>
                </a:rPr>
                <a:t> </a:t>
              </a:r>
              <a:r>
                <a:rPr lang="en-US" sz="1899" spc="37" dirty="0" err="1">
                  <a:solidFill>
                    <a:srgbClr val="1A3B29"/>
                  </a:solidFill>
                  <a:latin typeface="Open Sauce Italics"/>
                </a:rPr>
                <a:t>etkileri</a:t>
              </a:r>
              <a:r>
                <a:rPr lang="en-US" sz="1899" spc="37" dirty="0">
                  <a:solidFill>
                    <a:srgbClr val="1A3B29"/>
                  </a:solidFill>
                  <a:latin typeface="Open Sauce Italics"/>
                </a:rPr>
                <a:t> </a:t>
              </a:r>
              <a:r>
                <a:rPr lang="en-US" sz="1899" spc="37" dirty="0" err="1">
                  <a:solidFill>
                    <a:srgbClr val="1A3B29"/>
                  </a:solidFill>
                  <a:latin typeface="Open Sauce Italics"/>
                </a:rPr>
                <a:t>dikkate</a:t>
              </a:r>
              <a:r>
                <a:rPr lang="en-US" sz="1899" spc="37" dirty="0">
                  <a:solidFill>
                    <a:srgbClr val="1A3B29"/>
                  </a:solidFill>
                  <a:latin typeface="Open Sauce Italics"/>
                </a:rPr>
                <a:t> </a:t>
              </a:r>
              <a:r>
                <a:rPr lang="en-US" sz="1899" spc="37" dirty="0" err="1">
                  <a:solidFill>
                    <a:srgbClr val="1A3B29"/>
                  </a:solidFill>
                  <a:latin typeface="Open Sauce Italics"/>
                </a:rPr>
                <a:t>alarak</a:t>
              </a:r>
              <a:r>
                <a:rPr lang="en-US" sz="1899" spc="37" dirty="0">
                  <a:solidFill>
                    <a:srgbClr val="1A3B29"/>
                  </a:solidFill>
                  <a:latin typeface="Open Sauce Italics"/>
                </a:rPr>
                <a:t> </a:t>
              </a:r>
              <a:r>
                <a:rPr lang="en-US" sz="1899" spc="37" dirty="0" err="1">
                  <a:solidFill>
                    <a:srgbClr val="1A3B29"/>
                  </a:solidFill>
                  <a:latin typeface="Open Sauce Italics"/>
                </a:rPr>
                <a:t>etkili</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sürdürülebilir</a:t>
              </a:r>
              <a:r>
                <a:rPr lang="en-US" sz="1899" spc="37" dirty="0">
                  <a:solidFill>
                    <a:srgbClr val="1A3B29"/>
                  </a:solidFill>
                  <a:latin typeface="Open Sauce Italics"/>
                </a:rPr>
                <a:t> </a:t>
              </a:r>
              <a:r>
                <a:rPr lang="en-US" sz="1899" spc="37" dirty="0" err="1">
                  <a:solidFill>
                    <a:srgbClr val="1A3B29"/>
                  </a:solidFill>
                  <a:latin typeface="Open Sauce Italics"/>
                </a:rPr>
                <a:t>bir</a:t>
              </a:r>
              <a:r>
                <a:rPr lang="en-US" sz="1899" spc="37" dirty="0">
                  <a:solidFill>
                    <a:srgbClr val="1A3B29"/>
                  </a:solidFill>
                  <a:latin typeface="Open Sauce Italics"/>
                </a:rPr>
                <a:t> </a:t>
              </a:r>
              <a:r>
                <a:rPr lang="en-US" sz="1899" spc="37" dirty="0" err="1">
                  <a:solidFill>
                    <a:srgbClr val="1A3B29"/>
                  </a:solidFill>
                  <a:latin typeface="Open Sauce Italics"/>
                </a:rPr>
                <a:t>hizmet</a:t>
              </a:r>
              <a:r>
                <a:rPr lang="en-US" sz="1899" spc="37" dirty="0">
                  <a:solidFill>
                    <a:srgbClr val="1A3B29"/>
                  </a:solidFill>
                  <a:latin typeface="Open Sauce Italics"/>
                </a:rPr>
                <a:t> </a:t>
              </a:r>
              <a:r>
                <a:rPr lang="en-US" sz="1899" spc="37" dirty="0" err="1">
                  <a:solidFill>
                    <a:srgbClr val="1A3B29"/>
                  </a:solidFill>
                  <a:latin typeface="Open Sauce Italics"/>
                </a:rPr>
                <a:t>vermeyi</a:t>
              </a:r>
              <a:r>
                <a:rPr lang="en-US" sz="1899" spc="37" dirty="0">
                  <a:solidFill>
                    <a:srgbClr val="1A3B29"/>
                  </a:solidFill>
                  <a:latin typeface="Open Sauce Italics"/>
                </a:rPr>
                <a:t> </a:t>
              </a:r>
              <a:r>
                <a:rPr lang="en-US" sz="1899" spc="37" dirty="0" err="1">
                  <a:solidFill>
                    <a:srgbClr val="1A3B29"/>
                  </a:solidFill>
                  <a:latin typeface="Open Sauce Italics"/>
                </a:rPr>
                <a:t>taahhüt</a:t>
              </a:r>
              <a:r>
                <a:rPr lang="en-US" sz="1899" spc="37" dirty="0">
                  <a:solidFill>
                    <a:srgbClr val="1A3B29"/>
                  </a:solidFill>
                  <a:latin typeface="Open Sauce Italics"/>
                </a:rPr>
                <a:t> </a:t>
              </a:r>
              <a:r>
                <a:rPr lang="en-US" sz="1899" spc="37" dirty="0" err="1">
                  <a:solidFill>
                    <a:srgbClr val="1A3B29"/>
                  </a:solidFill>
                  <a:latin typeface="Open Sauce Italics"/>
                </a:rPr>
                <a:t>ediyoruz</a:t>
              </a:r>
              <a:r>
                <a:rPr lang="en-US" sz="1899" spc="37" dirty="0">
                  <a:solidFill>
                    <a:srgbClr val="1A3B29"/>
                  </a:solidFill>
                  <a:latin typeface="Open Sauce Italics"/>
                </a:rPr>
                <a:t>.</a:t>
              </a:r>
            </a:p>
            <a:p>
              <a:pPr>
                <a:lnSpc>
                  <a:spcPts val="2660"/>
                </a:lnSpc>
              </a:pPr>
              <a:endParaRPr lang="en-US" sz="1899" spc="37" dirty="0">
                <a:solidFill>
                  <a:srgbClr val="1A3B29"/>
                </a:solidFill>
                <a:latin typeface="Open Sauce Italic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28592"/>
            <a:ext cx="18288000" cy="1571636"/>
            <a:chOff x="0" y="0"/>
            <a:chExt cx="6817712" cy="1451986"/>
          </a:xfrm>
        </p:grpSpPr>
        <p:sp>
          <p:nvSpPr>
            <p:cNvPr id="8" name="Freeform 3"/>
            <p:cNvSpPr/>
            <p:nvPr/>
          </p:nvSpPr>
          <p:spPr>
            <a:xfrm>
              <a:off x="0" y="0"/>
              <a:ext cx="6817713" cy="1451986"/>
            </a:xfrm>
            <a:custGeom>
              <a:avLst/>
              <a:gdLst/>
              <a:ahLst/>
              <a:cxnLst/>
              <a:rect l="l" t="t" r="r" b="b"/>
              <a:pathLst>
                <a:path w="6817713" h="1451986">
                  <a:moveTo>
                    <a:pt x="0" y="0"/>
                  </a:moveTo>
                  <a:lnTo>
                    <a:pt x="6817713" y="0"/>
                  </a:lnTo>
                  <a:lnTo>
                    <a:pt x="6817713" y="1451986"/>
                  </a:lnTo>
                  <a:lnTo>
                    <a:pt x="0" y="1451986"/>
                  </a:lnTo>
                  <a:close/>
                </a:path>
              </a:pathLst>
            </a:custGeom>
            <a:solidFill>
              <a:srgbClr val="266041"/>
            </a:solidFill>
          </p:spPr>
          <p:txBody>
            <a:bodyPr/>
            <a:lstStyle/>
            <a:p>
              <a:endParaRPr lang="tr-TR"/>
            </a:p>
          </p:txBody>
        </p:sp>
      </p:grpSp>
      <p:grpSp>
        <p:nvGrpSpPr>
          <p:cNvPr id="5" name="Group 2"/>
          <p:cNvGrpSpPr/>
          <p:nvPr/>
        </p:nvGrpSpPr>
        <p:grpSpPr>
          <a:xfrm>
            <a:off x="1500134" y="714344"/>
            <a:ext cx="15734453" cy="8886836"/>
            <a:chOff x="0" y="-479760"/>
            <a:chExt cx="20979271" cy="11849115"/>
          </a:xfrm>
        </p:grpSpPr>
        <p:sp>
          <p:nvSpPr>
            <p:cNvPr id="3" name="TextBox 3"/>
            <p:cNvSpPr txBox="1"/>
            <p:nvPr/>
          </p:nvSpPr>
          <p:spPr>
            <a:xfrm>
              <a:off x="0" y="-479760"/>
              <a:ext cx="20979271" cy="1212725"/>
            </a:xfrm>
            <a:prstGeom prst="rect">
              <a:avLst/>
            </a:prstGeom>
          </p:spPr>
          <p:txBody>
            <a:bodyPr lIns="0" tIns="0" rIns="0" bIns="0" rtlCol="0" anchor="t">
              <a:spAutoFit/>
            </a:bodyPr>
            <a:lstStyle/>
            <a:p>
              <a:pPr>
                <a:lnSpc>
                  <a:spcPts val="8014"/>
                </a:lnSpc>
              </a:pPr>
              <a:r>
                <a:rPr lang="en-US" sz="4800" dirty="0">
                  <a:solidFill>
                    <a:schemeClr val="bg1"/>
                  </a:solidFill>
                  <a:latin typeface="Open Sauce Heavy"/>
                </a:rPr>
                <a:t>SÜRDÜRÜLEBİLİRLİK POLİTİKAMIZ </a:t>
              </a:r>
            </a:p>
          </p:txBody>
        </p:sp>
        <p:sp>
          <p:nvSpPr>
            <p:cNvPr id="4" name="TextBox 4"/>
            <p:cNvSpPr txBox="1"/>
            <p:nvPr/>
          </p:nvSpPr>
          <p:spPr>
            <a:xfrm>
              <a:off x="0" y="1520504"/>
              <a:ext cx="20979271" cy="9848851"/>
            </a:xfrm>
            <a:prstGeom prst="rect">
              <a:avLst/>
            </a:prstGeom>
          </p:spPr>
          <p:txBody>
            <a:bodyPr lIns="0" tIns="0" rIns="0" bIns="0" rtlCol="0" anchor="t">
              <a:spAutoFit/>
            </a:bodyPr>
            <a:lstStyle/>
            <a:p>
              <a:pPr marL="366913" lvl="1" indent="-183456">
                <a:lnSpc>
                  <a:spcPts val="2379"/>
                </a:lnSpc>
                <a:buFont typeface="Arial"/>
                <a:buChar char="•"/>
              </a:pPr>
              <a:r>
                <a:rPr lang="en-US" sz="1699" spc="33" dirty="0">
                  <a:solidFill>
                    <a:srgbClr val="1A3B29"/>
                  </a:solidFill>
                  <a:latin typeface="Open Sauce Italics"/>
                </a:rPr>
                <a:t>KAİLA HOTELS </a:t>
              </a:r>
              <a:r>
                <a:rPr lang="en-US" sz="1699" spc="33" dirty="0" err="1">
                  <a:solidFill>
                    <a:srgbClr val="1A3B29"/>
                  </a:solidFill>
                  <a:latin typeface="Open Sauce Italics"/>
                </a:rPr>
                <a:t>çevresel</a:t>
              </a:r>
              <a:r>
                <a:rPr lang="en-US" sz="1699" spc="33" dirty="0">
                  <a:solidFill>
                    <a:srgbClr val="1A3B29"/>
                  </a:solidFill>
                  <a:latin typeface="Open Sauce Italics"/>
                </a:rPr>
                <a:t> </a:t>
              </a:r>
              <a:r>
                <a:rPr lang="en-US" sz="1699" spc="33" dirty="0" err="1">
                  <a:solidFill>
                    <a:srgbClr val="1A3B29"/>
                  </a:solidFill>
                  <a:latin typeface="Open Sauce Italics"/>
                </a:rPr>
                <a:t>değerlerin</a:t>
              </a:r>
              <a:r>
                <a:rPr lang="en-US" sz="1699" spc="33" dirty="0">
                  <a:solidFill>
                    <a:srgbClr val="1A3B29"/>
                  </a:solidFill>
                  <a:latin typeface="Open Sauce Italics"/>
                </a:rPr>
                <a:t>, </a:t>
              </a:r>
              <a:r>
                <a:rPr lang="en-US" sz="1699" spc="33" dirty="0" err="1">
                  <a:solidFill>
                    <a:srgbClr val="1A3B29"/>
                  </a:solidFill>
                  <a:latin typeface="Open Sauce Italics"/>
                </a:rPr>
                <a:t>yaşam</a:t>
              </a:r>
              <a:r>
                <a:rPr lang="en-US" sz="1699" spc="33" dirty="0">
                  <a:solidFill>
                    <a:srgbClr val="1A3B29"/>
                  </a:solidFill>
                  <a:latin typeface="Open Sauce Italics"/>
                </a:rPr>
                <a:t> </a:t>
              </a:r>
              <a:r>
                <a:rPr lang="en-US" sz="1699" spc="33" dirty="0" err="1">
                  <a:solidFill>
                    <a:srgbClr val="1A3B29"/>
                  </a:solidFill>
                  <a:latin typeface="Open Sauce Italics"/>
                </a:rPr>
                <a:t>şartlarının</a:t>
              </a:r>
              <a:r>
                <a:rPr lang="en-US" sz="1699" spc="33" dirty="0">
                  <a:solidFill>
                    <a:srgbClr val="1A3B29"/>
                  </a:solidFill>
                  <a:latin typeface="Open Sauce Italics"/>
                </a:rPr>
                <a:t> </a:t>
              </a:r>
              <a:r>
                <a:rPr lang="en-US" sz="1699" spc="33" dirty="0" err="1">
                  <a:solidFill>
                    <a:srgbClr val="1A3B29"/>
                  </a:solidFill>
                  <a:latin typeface="Open Sauce Italics"/>
                </a:rPr>
                <a:t>korunması</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iyileştirilmesi</a:t>
              </a:r>
              <a:r>
                <a:rPr lang="en-US" sz="1699" spc="33" dirty="0">
                  <a:solidFill>
                    <a:srgbClr val="1A3B29"/>
                  </a:solidFill>
                  <a:latin typeface="Open Sauce Italics"/>
                </a:rPr>
                <a:t> </a:t>
              </a:r>
              <a:r>
                <a:rPr lang="en-US" sz="1699" spc="33" dirty="0" err="1">
                  <a:solidFill>
                    <a:srgbClr val="1A3B29"/>
                  </a:solidFill>
                  <a:latin typeface="Open Sauce Italics"/>
                </a:rPr>
                <a:t>için</a:t>
              </a:r>
              <a:r>
                <a:rPr lang="en-US" sz="1699" spc="33" dirty="0">
                  <a:solidFill>
                    <a:srgbClr val="1A3B29"/>
                  </a:solidFill>
                  <a:latin typeface="Open Sauce Italics"/>
                </a:rPr>
                <a:t>, </a:t>
              </a:r>
              <a:r>
                <a:rPr lang="en-US" sz="1699" spc="33" dirty="0" err="1">
                  <a:solidFill>
                    <a:srgbClr val="1A3B29"/>
                  </a:solidFill>
                  <a:latin typeface="Open Sauce Italics"/>
                </a:rPr>
                <a:t>doğal</a:t>
              </a:r>
              <a:r>
                <a:rPr lang="en-US" sz="1699" spc="33" dirty="0">
                  <a:solidFill>
                    <a:srgbClr val="1A3B29"/>
                  </a:solidFill>
                  <a:latin typeface="Open Sauce Italics"/>
                </a:rPr>
                <a:t> </a:t>
              </a:r>
              <a:r>
                <a:rPr lang="en-US" sz="1699" spc="33" dirty="0" err="1">
                  <a:solidFill>
                    <a:srgbClr val="1A3B29"/>
                  </a:solidFill>
                  <a:latin typeface="Open Sauce Italics"/>
                </a:rPr>
                <a:t>kaynaklardan</a:t>
              </a:r>
              <a:r>
                <a:rPr lang="en-US" sz="1699" spc="33" dirty="0">
                  <a:solidFill>
                    <a:srgbClr val="1A3B29"/>
                  </a:solidFill>
                  <a:latin typeface="Open Sauce Italics"/>
                </a:rPr>
                <a:t> </a:t>
              </a:r>
              <a:r>
                <a:rPr lang="en-US" sz="1699" spc="33" dirty="0" err="1">
                  <a:solidFill>
                    <a:srgbClr val="1A3B29"/>
                  </a:solidFill>
                  <a:latin typeface="Open Sauce Italics"/>
                </a:rPr>
                <a:t>yararlanmakta</a:t>
              </a:r>
              <a:r>
                <a:rPr lang="en-US" sz="1699" spc="33" dirty="0">
                  <a:solidFill>
                    <a:srgbClr val="1A3B29"/>
                  </a:solidFill>
                  <a:latin typeface="Open Sauce Italics"/>
                </a:rPr>
                <a:t> </a:t>
              </a:r>
              <a:r>
                <a:rPr lang="en-US" sz="1699" spc="33" dirty="0" err="1">
                  <a:solidFill>
                    <a:srgbClr val="1A3B29"/>
                  </a:solidFill>
                  <a:latin typeface="Open Sauce Italics"/>
                </a:rPr>
                <a:t>olan</a:t>
              </a:r>
              <a:r>
                <a:rPr lang="en-US" sz="1699" spc="33" dirty="0">
                  <a:solidFill>
                    <a:srgbClr val="1A3B29"/>
                  </a:solidFill>
                  <a:latin typeface="Open Sauce Italics"/>
                </a:rPr>
                <a:t> </a:t>
              </a:r>
              <a:r>
                <a:rPr lang="en-US" sz="1699" spc="33" dirty="0" err="1">
                  <a:solidFill>
                    <a:srgbClr val="1A3B29"/>
                  </a:solidFill>
                  <a:latin typeface="Open Sauce Italics"/>
                </a:rPr>
                <a:t>turizm</a:t>
              </a:r>
              <a:r>
                <a:rPr lang="en-US" sz="1699" spc="33" dirty="0">
                  <a:solidFill>
                    <a:srgbClr val="1A3B29"/>
                  </a:solidFill>
                  <a:latin typeface="Open Sauce Italics"/>
                </a:rPr>
                <a:t> </a:t>
              </a:r>
              <a:r>
                <a:rPr lang="en-US" sz="1699" spc="33" dirty="0" err="1">
                  <a:solidFill>
                    <a:srgbClr val="1A3B29"/>
                  </a:solidFill>
                  <a:latin typeface="Open Sauce Italics"/>
                </a:rPr>
                <a:t>sektörünün</a:t>
              </a:r>
              <a:r>
                <a:rPr lang="en-US" sz="1699" spc="33" dirty="0">
                  <a:solidFill>
                    <a:srgbClr val="1A3B29"/>
                  </a:solidFill>
                  <a:latin typeface="Open Sauce Italics"/>
                </a:rPr>
                <a:t> </a:t>
              </a:r>
              <a:r>
                <a:rPr lang="en-US" sz="1699" spc="33" dirty="0" err="1">
                  <a:solidFill>
                    <a:srgbClr val="1A3B29"/>
                  </a:solidFill>
                  <a:latin typeface="Open Sauce Italics"/>
                </a:rPr>
                <a:t>üzerine</a:t>
              </a:r>
              <a:r>
                <a:rPr lang="en-US" sz="1699" spc="33" dirty="0">
                  <a:solidFill>
                    <a:srgbClr val="1A3B29"/>
                  </a:solidFill>
                  <a:latin typeface="Open Sauce Italics"/>
                </a:rPr>
                <a:t> </a:t>
              </a:r>
              <a:r>
                <a:rPr lang="en-US" sz="1699" spc="33" dirty="0" err="1">
                  <a:solidFill>
                    <a:srgbClr val="1A3B29"/>
                  </a:solidFill>
                  <a:latin typeface="Open Sauce Italics"/>
                </a:rPr>
                <a:t>düşeni</a:t>
              </a:r>
              <a:r>
                <a:rPr lang="en-US" sz="1699" spc="33" dirty="0">
                  <a:solidFill>
                    <a:srgbClr val="1A3B29"/>
                  </a:solidFill>
                  <a:latin typeface="Open Sauce Italics"/>
                </a:rPr>
                <a:t> </a:t>
              </a:r>
              <a:r>
                <a:rPr lang="en-US" sz="1699" spc="33" dirty="0" err="1">
                  <a:solidFill>
                    <a:srgbClr val="1A3B29"/>
                  </a:solidFill>
                  <a:latin typeface="Open Sauce Italics"/>
                </a:rPr>
                <a:t>yapması</a:t>
              </a:r>
              <a:r>
                <a:rPr lang="en-US" sz="1699" spc="33" dirty="0">
                  <a:solidFill>
                    <a:srgbClr val="1A3B29"/>
                  </a:solidFill>
                  <a:latin typeface="Open Sauce Italics"/>
                </a:rPr>
                <a:t> </a:t>
              </a:r>
              <a:r>
                <a:rPr lang="en-US" sz="1699" spc="33" dirty="0" err="1">
                  <a:solidFill>
                    <a:srgbClr val="1A3B29"/>
                  </a:solidFill>
                  <a:latin typeface="Open Sauce Italics"/>
                </a:rPr>
                <a:t>gerektiğine</a:t>
              </a:r>
              <a:r>
                <a:rPr lang="en-US" sz="1699" spc="33" dirty="0">
                  <a:solidFill>
                    <a:srgbClr val="1A3B29"/>
                  </a:solidFill>
                  <a:latin typeface="Open Sauce Italics"/>
                </a:rPr>
                <a:t> </a:t>
              </a:r>
              <a:r>
                <a:rPr lang="en-US" sz="1699" spc="33" dirty="0" err="1">
                  <a:solidFill>
                    <a:srgbClr val="1A3B29"/>
                  </a:solidFill>
                  <a:latin typeface="Open Sauce Italics"/>
                </a:rPr>
                <a:t>inanmaktayız</a:t>
              </a:r>
              <a:r>
                <a:rPr lang="en-US" sz="1699" spc="33" dirty="0">
                  <a:solidFill>
                    <a:srgbClr val="1A3B29"/>
                  </a:solidFill>
                  <a:latin typeface="Open Sauce Italics"/>
                </a:rPr>
                <a:t>. Bu </a:t>
              </a:r>
              <a:r>
                <a:rPr lang="en-US" sz="1699" spc="33" dirty="0" err="1">
                  <a:solidFill>
                    <a:srgbClr val="1A3B29"/>
                  </a:solidFill>
                  <a:latin typeface="Open Sauce Italics"/>
                </a:rPr>
                <a:t>doğrultuda</a:t>
              </a:r>
              <a:r>
                <a:rPr lang="en-US" sz="1699" spc="33" dirty="0">
                  <a:solidFill>
                    <a:srgbClr val="1A3B29"/>
                  </a:solidFill>
                  <a:latin typeface="Open Sauce Italics"/>
                </a:rPr>
                <a:t> KAİLA </a:t>
              </a:r>
              <a:r>
                <a:rPr lang="en-US" sz="1699" spc="33" dirty="0" err="1">
                  <a:solidFill>
                    <a:srgbClr val="1A3B29"/>
                  </a:solidFill>
                  <a:latin typeface="Open Sauce Italics"/>
                </a:rPr>
                <a:t>HOTELS’in</a:t>
              </a:r>
              <a:r>
                <a:rPr lang="en-US" sz="1699" spc="33" dirty="0">
                  <a:solidFill>
                    <a:srgbClr val="1A3B29"/>
                  </a:solidFill>
                  <a:latin typeface="Open Sauce Italics"/>
                </a:rPr>
                <a:t> </a:t>
              </a:r>
              <a:r>
                <a:rPr lang="en-US" sz="1699" spc="33" dirty="0" err="1">
                  <a:solidFill>
                    <a:srgbClr val="1A3B29"/>
                  </a:solidFill>
                  <a:latin typeface="Open Sauce Italics"/>
                </a:rPr>
                <a:t>çevre</a:t>
              </a:r>
              <a:r>
                <a:rPr lang="en-US" sz="1699" spc="33" dirty="0">
                  <a:solidFill>
                    <a:srgbClr val="1A3B29"/>
                  </a:solidFill>
                  <a:latin typeface="Open Sauce Italics"/>
                </a:rPr>
                <a:t> </a:t>
              </a:r>
              <a:r>
                <a:rPr lang="en-US" sz="1699" spc="33" dirty="0" err="1">
                  <a:solidFill>
                    <a:srgbClr val="1A3B29"/>
                  </a:solidFill>
                  <a:latin typeface="Open Sauce Italics"/>
                </a:rPr>
                <a:t>politikası</a:t>
              </a:r>
              <a:r>
                <a:rPr lang="en-US" sz="1699" spc="33" dirty="0">
                  <a:solidFill>
                    <a:srgbClr val="1A3B29"/>
                  </a:solidFill>
                  <a:latin typeface="Open Sauce Italics"/>
                </a:rPr>
                <a:t> </a:t>
              </a:r>
              <a:r>
                <a:rPr lang="en-US" sz="1699" spc="33" dirty="0" err="1">
                  <a:solidFill>
                    <a:srgbClr val="1A3B29"/>
                  </a:solidFill>
                  <a:latin typeface="Open Sauce Italics"/>
                </a:rPr>
                <a:t>ile</a:t>
              </a:r>
              <a:r>
                <a:rPr lang="en-US" sz="1699" spc="33" dirty="0">
                  <a:solidFill>
                    <a:srgbClr val="1A3B29"/>
                  </a:solidFill>
                  <a:latin typeface="Open Sauce Italics"/>
                </a:rPr>
                <a:t> </a:t>
              </a:r>
              <a:r>
                <a:rPr lang="en-US" sz="1699" spc="33" dirty="0" err="1">
                  <a:solidFill>
                    <a:srgbClr val="1A3B29"/>
                  </a:solidFill>
                  <a:latin typeface="Open Sauce Italics"/>
                </a:rPr>
                <a:t>almış</a:t>
              </a:r>
              <a:r>
                <a:rPr lang="en-US" sz="1699" spc="33" dirty="0">
                  <a:solidFill>
                    <a:srgbClr val="1A3B29"/>
                  </a:solidFill>
                  <a:latin typeface="Open Sauce Italics"/>
                </a:rPr>
                <a:t> </a:t>
              </a:r>
              <a:r>
                <a:rPr lang="en-US" sz="1699" spc="33" dirty="0" err="1">
                  <a:solidFill>
                    <a:srgbClr val="1A3B29"/>
                  </a:solidFill>
                  <a:latin typeface="Open Sauce Italics"/>
                </a:rPr>
                <a:t>olduğu</a:t>
              </a:r>
              <a:r>
                <a:rPr lang="en-US" sz="1699" spc="33" dirty="0">
                  <a:solidFill>
                    <a:srgbClr val="1A3B29"/>
                  </a:solidFill>
                  <a:latin typeface="Open Sauce Italics"/>
                </a:rPr>
                <a:t> </a:t>
              </a:r>
              <a:r>
                <a:rPr lang="en-US" sz="1699" spc="33" dirty="0" err="1">
                  <a:solidFill>
                    <a:srgbClr val="1A3B29"/>
                  </a:solidFill>
                  <a:latin typeface="Open Sauce Italics"/>
                </a:rPr>
                <a:t>çevre</a:t>
              </a:r>
              <a:r>
                <a:rPr lang="en-US" sz="1699" spc="33" dirty="0">
                  <a:solidFill>
                    <a:srgbClr val="1A3B29"/>
                  </a:solidFill>
                  <a:latin typeface="Open Sauce Italics"/>
                </a:rPr>
                <a:t> </a:t>
              </a:r>
              <a:r>
                <a:rPr lang="en-US" sz="1699" spc="33" dirty="0" err="1">
                  <a:solidFill>
                    <a:srgbClr val="1A3B29"/>
                  </a:solidFill>
                  <a:latin typeface="Open Sauce Italics"/>
                </a:rPr>
                <a:t>koruma</a:t>
              </a:r>
              <a:r>
                <a:rPr lang="en-US" sz="1699" spc="33" dirty="0">
                  <a:solidFill>
                    <a:srgbClr val="1A3B29"/>
                  </a:solidFill>
                  <a:latin typeface="Open Sauce Italics"/>
                </a:rPr>
                <a:t> </a:t>
              </a:r>
              <a:r>
                <a:rPr lang="en-US" sz="1699" spc="33" dirty="0" err="1">
                  <a:solidFill>
                    <a:srgbClr val="1A3B29"/>
                  </a:solidFill>
                  <a:latin typeface="Open Sauce Italics"/>
                </a:rPr>
                <a:t>kararlarına</a:t>
              </a:r>
              <a:r>
                <a:rPr lang="en-US" sz="1699" spc="33" dirty="0">
                  <a:solidFill>
                    <a:srgbClr val="1A3B29"/>
                  </a:solidFill>
                  <a:latin typeface="Open Sauce Italics"/>
                </a:rPr>
                <a:t> </a:t>
              </a:r>
              <a:r>
                <a:rPr lang="en-US" sz="1699" spc="33" dirty="0" err="1">
                  <a:solidFill>
                    <a:srgbClr val="1A3B29"/>
                  </a:solidFill>
                  <a:latin typeface="Open Sauce Italics"/>
                </a:rPr>
                <a:t>paralel</a:t>
              </a:r>
              <a:r>
                <a:rPr lang="en-US" sz="1699" spc="33" dirty="0">
                  <a:solidFill>
                    <a:srgbClr val="1A3B29"/>
                  </a:solidFill>
                  <a:latin typeface="Open Sauce Italics"/>
                </a:rPr>
                <a:t> </a:t>
              </a:r>
              <a:r>
                <a:rPr lang="en-US" sz="1699" spc="33" dirty="0" err="1">
                  <a:solidFill>
                    <a:srgbClr val="1A3B29"/>
                  </a:solidFill>
                  <a:latin typeface="Open Sauce Italics"/>
                </a:rPr>
                <a:t>olarak</a:t>
              </a:r>
              <a:r>
                <a:rPr lang="en-US" sz="1699" spc="33" dirty="0">
                  <a:solidFill>
                    <a:srgbClr val="1A3B29"/>
                  </a:solidFill>
                  <a:latin typeface="Open Sauce Italics"/>
                </a:rPr>
                <a:t> </a:t>
              </a:r>
              <a:r>
                <a:rPr lang="en-US" sz="1699" spc="33" dirty="0" err="1">
                  <a:solidFill>
                    <a:srgbClr val="1A3B29"/>
                  </a:solidFill>
                  <a:latin typeface="Open Sauce Italics"/>
                </a:rPr>
                <a:t>çevre</a:t>
              </a:r>
              <a:r>
                <a:rPr lang="en-US" sz="1699" spc="33" dirty="0">
                  <a:solidFill>
                    <a:srgbClr val="1A3B29"/>
                  </a:solidFill>
                  <a:latin typeface="Open Sauce Italics"/>
                </a:rPr>
                <a:t> </a:t>
              </a:r>
              <a:r>
                <a:rPr lang="en-US" sz="1699" spc="33" dirty="0" err="1">
                  <a:solidFill>
                    <a:srgbClr val="1A3B29"/>
                  </a:solidFill>
                  <a:latin typeface="Open Sauce Italics"/>
                </a:rPr>
                <a:t>koruma</a:t>
              </a:r>
              <a:r>
                <a:rPr lang="en-US" sz="1699" spc="33" dirty="0">
                  <a:solidFill>
                    <a:srgbClr val="1A3B29"/>
                  </a:solidFill>
                  <a:latin typeface="Open Sauce Italics"/>
                </a:rPr>
                <a:t> </a:t>
              </a:r>
              <a:r>
                <a:rPr lang="en-US" sz="1699" spc="33" dirty="0" err="1">
                  <a:solidFill>
                    <a:srgbClr val="1A3B29"/>
                  </a:solidFill>
                  <a:latin typeface="Open Sauce Italics"/>
                </a:rPr>
                <a:t>çalışmaları</a:t>
              </a:r>
              <a:r>
                <a:rPr lang="en-US" sz="1699" spc="33" dirty="0">
                  <a:solidFill>
                    <a:srgbClr val="1A3B29"/>
                  </a:solidFill>
                  <a:latin typeface="Open Sauce Italics"/>
                </a:rPr>
                <a:t> </a:t>
              </a:r>
              <a:r>
                <a:rPr lang="en-US" sz="1699" spc="33" dirty="0" err="1">
                  <a:solidFill>
                    <a:srgbClr val="1A3B29"/>
                  </a:solidFill>
                  <a:latin typeface="Open Sauce Italics"/>
                </a:rPr>
                <a:t>yapmaktadır</a:t>
              </a:r>
              <a:r>
                <a:rPr lang="en-US" sz="1699" spc="33" dirty="0">
                  <a:solidFill>
                    <a:srgbClr val="1A3B29"/>
                  </a:solidFill>
                  <a:latin typeface="Open Sauce Italics"/>
                </a:rPr>
                <a:t>. </a:t>
              </a:r>
              <a:r>
                <a:rPr lang="en-US" sz="1699" spc="33" dirty="0" err="1">
                  <a:solidFill>
                    <a:srgbClr val="1A3B29"/>
                  </a:solidFill>
                  <a:latin typeface="Open Sauce Italics"/>
                </a:rPr>
                <a:t>Tanımlanmış</a:t>
              </a:r>
              <a:r>
                <a:rPr lang="en-US" sz="1699" spc="33" dirty="0">
                  <a:solidFill>
                    <a:srgbClr val="1A3B29"/>
                  </a:solidFill>
                  <a:latin typeface="Open Sauce Italics"/>
                </a:rPr>
                <a:t> </a:t>
              </a:r>
              <a:r>
                <a:rPr lang="en-US" sz="1699" spc="33" dirty="0" err="1">
                  <a:solidFill>
                    <a:srgbClr val="1A3B29"/>
                  </a:solidFill>
                  <a:latin typeface="Open Sauce Italics"/>
                </a:rPr>
                <a:t>olan</a:t>
              </a:r>
              <a:r>
                <a:rPr lang="en-US" sz="1699" spc="33" dirty="0">
                  <a:solidFill>
                    <a:srgbClr val="1A3B29"/>
                  </a:solidFill>
                  <a:latin typeface="Open Sauce Italics"/>
                </a:rPr>
                <a:t> </a:t>
              </a:r>
              <a:r>
                <a:rPr lang="en-US" sz="1699" spc="33" dirty="0" err="1">
                  <a:solidFill>
                    <a:srgbClr val="1A3B29"/>
                  </a:solidFill>
                  <a:latin typeface="Open Sauce Italics"/>
                </a:rPr>
                <a:t>çevre</a:t>
              </a:r>
              <a:r>
                <a:rPr lang="en-US" sz="1699" spc="33" dirty="0">
                  <a:solidFill>
                    <a:srgbClr val="1A3B29"/>
                  </a:solidFill>
                  <a:latin typeface="Open Sauce Italics"/>
                </a:rPr>
                <a:t> </a:t>
              </a:r>
              <a:r>
                <a:rPr lang="en-US" sz="1699" spc="33" dirty="0" err="1">
                  <a:solidFill>
                    <a:srgbClr val="1A3B29"/>
                  </a:solidFill>
                  <a:latin typeface="Open Sauce Italics"/>
                </a:rPr>
                <a:t>boyutlarından</a:t>
              </a:r>
              <a:r>
                <a:rPr lang="en-US" sz="1699" spc="33" dirty="0">
                  <a:solidFill>
                    <a:srgbClr val="1A3B29"/>
                  </a:solidFill>
                  <a:latin typeface="Open Sauce Italics"/>
                </a:rPr>
                <a:t> </a:t>
              </a:r>
              <a:r>
                <a:rPr lang="en-US" sz="1699" spc="33" dirty="0" err="1">
                  <a:solidFill>
                    <a:srgbClr val="1A3B29"/>
                  </a:solidFill>
                  <a:latin typeface="Open Sauce Italics"/>
                </a:rPr>
                <a:t>yola</a:t>
              </a:r>
              <a:r>
                <a:rPr lang="en-US" sz="1699" spc="33" dirty="0">
                  <a:solidFill>
                    <a:srgbClr val="1A3B29"/>
                  </a:solidFill>
                  <a:latin typeface="Open Sauce Italics"/>
                </a:rPr>
                <a:t> </a:t>
              </a:r>
              <a:r>
                <a:rPr lang="en-US" sz="1699" spc="33" dirty="0" err="1">
                  <a:solidFill>
                    <a:srgbClr val="1A3B29"/>
                  </a:solidFill>
                  <a:latin typeface="Open Sauce Italics"/>
                </a:rPr>
                <a:t>çıkarak</a:t>
              </a:r>
              <a:r>
                <a:rPr lang="en-US" sz="1699" spc="33" dirty="0">
                  <a:solidFill>
                    <a:srgbClr val="1A3B29"/>
                  </a:solidFill>
                  <a:latin typeface="Open Sauce Italics"/>
                </a:rPr>
                <a:t> </a:t>
              </a:r>
              <a:r>
                <a:rPr lang="en-US" sz="1699" spc="33" dirty="0" err="1">
                  <a:solidFill>
                    <a:srgbClr val="1A3B29"/>
                  </a:solidFill>
                  <a:latin typeface="Open Sauce Italics"/>
                </a:rPr>
                <a:t>çevre</a:t>
              </a:r>
              <a:r>
                <a:rPr lang="en-US" sz="1699" spc="33" dirty="0">
                  <a:solidFill>
                    <a:srgbClr val="1A3B29"/>
                  </a:solidFill>
                  <a:latin typeface="Open Sauce Italics"/>
                </a:rPr>
                <a:t> </a:t>
              </a:r>
              <a:r>
                <a:rPr lang="en-US" sz="1699" spc="33" dirty="0" err="1">
                  <a:solidFill>
                    <a:srgbClr val="1A3B29"/>
                  </a:solidFill>
                  <a:latin typeface="Open Sauce Italics"/>
                </a:rPr>
                <a:t>performansı</a:t>
              </a:r>
              <a:r>
                <a:rPr lang="en-US" sz="1699" spc="33" dirty="0">
                  <a:solidFill>
                    <a:srgbClr val="1A3B29"/>
                  </a:solidFill>
                  <a:latin typeface="Open Sauce Italics"/>
                </a:rPr>
                <a:t> </a:t>
              </a:r>
              <a:r>
                <a:rPr lang="en-US" sz="1699" spc="33" dirty="0" err="1">
                  <a:solidFill>
                    <a:srgbClr val="1A3B29"/>
                  </a:solidFill>
                  <a:latin typeface="Open Sauce Italics"/>
                </a:rPr>
                <a:t>hedefleri</a:t>
              </a:r>
              <a:r>
                <a:rPr lang="en-US" sz="1699" spc="33" dirty="0">
                  <a:solidFill>
                    <a:srgbClr val="1A3B29"/>
                  </a:solidFill>
                  <a:latin typeface="Open Sauce Italics"/>
                </a:rPr>
                <a:t> </a:t>
              </a:r>
              <a:r>
                <a:rPr lang="en-US" sz="1699" spc="33" dirty="0" err="1">
                  <a:solidFill>
                    <a:srgbClr val="1A3B29"/>
                  </a:solidFill>
                  <a:latin typeface="Open Sauce Italics"/>
                </a:rPr>
                <a:t>takip</a:t>
              </a:r>
              <a:r>
                <a:rPr lang="en-US" sz="1699" spc="33" dirty="0">
                  <a:solidFill>
                    <a:srgbClr val="1A3B29"/>
                  </a:solidFill>
                  <a:latin typeface="Open Sauce Italics"/>
                </a:rPr>
                <a:t> </a:t>
              </a:r>
              <a:r>
                <a:rPr lang="en-US" sz="1699" spc="33" dirty="0" err="1">
                  <a:solidFill>
                    <a:srgbClr val="1A3B29"/>
                  </a:solidFill>
                  <a:latin typeface="Open Sauce Italics"/>
                </a:rPr>
                <a:t>edilmekte</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sürekli</a:t>
              </a:r>
              <a:r>
                <a:rPr lang="en-US" sz="1699" spc="33" dirty="0">
                  <a:solidFill>
                    <a:srgbClr val="1A3B29"/>
                  </a:solidFill>
                  <a:latin typeface="Open Sauce Italics"/>
                </a:rPr>
                <a:t> </a:t>
              </a:r>
              <a:r>
                <a:rPr lang="en-US" sz="1699" spc="33" dirty="0" err="1">
                  <a:solidFill>
                    <a:srgbClr val="1A3B29"/>
                  </a:solidFill>
                  <a:latin typeface="Open Sauce Italics"/>
                </a:rPr>
                <a:t>iyileştirme</a:t>
              </a:r>
              <a:r>
                <a:rPr lang="en-US" sz="1699" spc="33" dirty="0">
                  <a:solidFill>
                    <a:srgbClr val="1A3B29"/>
                  </a:solidFill>
                  <a:latin typeface="Open Sauce Italics"/>
                </a:rPr>
                <a:t> </a:t>
              </a:r>
              <a:r>
                <a:rPr lang="en-US" sz="1699" spc="33" dirty="0" err="1">
                  <a:solidFill>
                    <a:srgbClr val="1A3B29"/>
                  </a:solidFill>
                  <a:latin typeface="Open Sauce Italics"/>
                </a:rPr>
                <a:t>raporlanmaktayız</a:t>
              </a:r>
              <a:r>
                <a:rPr lang="en-US" sz="1699" spc="33" dirty="0">
                  <a:solidFill>
                    <a:srgbClr val="1A3B29"/>
                  </a:solidFill>
                  <a:latin typeface="Open Sauce Italics"/>
                </a:rPr>
                <a:t>.</a:t>
              </a:r>
              <a:endParaRPr lang="tr-TR" sz="1699" spc="33" dirty="0">
                <a:solidFill>
                  <a:srgbClr val="1A3B29"/>
                </a:solidFill>
                <a:latin typeface="Open Sauce Italics"/>
              </a:endParaRPr>
            </a:p>
            <a:p>
              <a:pPr marL="366913" lvl="1" indent="-183456">
                <a:lnSpc>
                  <a:spcPts val="2379"/>
                </a:lnSpc>
                <a:buFont typeface="Arial"/>
                <a:buChar char="•"/>
              </a:pPr>
              <a:endParaRPr lang="en-US" sz="1699" spc="33" dirty="0">
                <a:solidFill>
                  <a:srgbClr val="1A3B29"/>
                </a:solidFill>
                <a:latin typeface="Open Sauce Italics"/>
              </a:endParaRPr>
            </a:p>
            <a:p>
              <a:pPr marL="366913" lvl="1" indent="-183456">
                <a:lnSpc>
                  <a:spcPts val="2379"/>
                </a:lnSpc>
                <a:buFont typeface="Arial"/>
                <a:buChar char="•"/>
              </a:pPr>
              <a:r>
                <a:rPr lang="en-US" sz="1699" spc="33" dirty="0" err="1">
                  <a:solidFill>
                    <a:srgbClr val="1A3B29"/>
                  </a:solidFill>
                  <a:latin typeface="Open Sauce Italics"/>
                </a:rPr>
                <a:t>Konumlandığımız</a:t>
              </a:r>
              <a:r>
                <a:rPr lang="en-US" sz="1699" spc="33" dirty="0">
                  <a:solidFill>
                    <a:srgbClr val="1A3B29"/>
                  </a:solidFill>
                  <a:latin typeface="Open Sauce Italics"/>
                </a:rPr>
                <a:t> </a:t>
              </a:r>
              <a:r>
                <a:rPr lang="en-US" sz="1699" spc="33" dirty="0" err="1">
                  <a:solidFill>
                    <a:srgbClr val="1A3B29"/>
                  </a:solidFill>
                  <a:latin typeface="Open Sauce Italics"/>
                </a:rPr>
                <a:t>yerleşim</a:t>
              </a:r>
              <a:r>
                <a:rPr lang="en-US" sz="1699" spc="33" dirty="0">
                  <a:solidFill>
                    <a:srgbClr val="1A3B29"/>
                  </a:solidFill>
                  <a:latin typeface="Open Sauce Italics"/>
                </a:rPr>
                <a:t> </a:t>
              </a:r>
              <a:r>
                <a:rPr lang="en-US" sz="1699" spc="33" dirty="0" err="1">
                  <a:solidFill>
                    <a:srgbClr val="1A3B29"/>
                  </a:solidFill>
                  <a:latin typeface="Open Sauce Italics"/>
                </a:rPr>
                <a:t>biriminde</a:t>
              </a:r>
              <a:r>
                <a:rPr lang="en-US" sz="1699" spc="33" dirty="0">
                  <a:solidFill>
                    <a:srgbClr val="1A3B29"/>
                  </a:solidFill>
                  <a:latin typeface="Open Sauce Italics"/>
                </a:rPr>
                <a:t> </a:t>
              </a:r>
              <a:r>
                <a:rPr lang="en-US" sz="1699" spc="33" dirty="0" err="1">
                  <a:solidFill>
                    <a:srgbClr val="1A3B29"/>
                  </a:solidFill>
                  <a:latin typeface="Open Sauce Italics"/>
                </a:rPr>
                <a:t>kalkınmayı</a:t>
              </a:r>
              <a:r>
                <a:rPr lang="en-US" sz="1699" spc="33" dirty="0">
                  <a:solidFill>
                    <a:srgbClr val="1A3B29"/>
                  </a:solidFill>
                  <a:latin typeface="Open Sauce Italics"/>
                </a:rPr>
                <a:t> </a:t>
              </a:r>
              <a:r>
                <a:rPr lang="en-US" sz="1699" spc="33" dirty="0" err="1">
                  <a:solidFill>
                    <a:srgbClr val="1A3B29"/>
                  </a:solidFill>
                  <a:latin typeface="Open Sauce Italics"/>
                </a:rPr>
                <a:t>desteklemek</a:t>
              </a:r>
              <a:r>
                <a:rPr lang="en-US" sz="1699" spc="33" dirty="0">
                  <a:solidFill>
                    <a:srgbClr val="1A3B29"/>
                  </a:solidFill>
                  <a:latin typeface="Open Sauce Italics"/>
                </a:rPr>
                <a:t> </a:t>
              </a:r>
              <a:r>
                <a:rPr lang="en-US" sz="1699" spc="33" dirty="0" err="1">
                  <a:solidFill>
                    <a:srgbClr val="1A3B29"/>
                  </a:solidFill>
                  <a:latin typeface="Open Sauce Italics"/>
                </a:rPr>
                <a:t>için</a:t>
              </a:r>
              <a:r>
                <a:rPr lang="en-US" sz="1699" spc="33" dirty="0">
                  <a:solidFill>
                    <a:srgbClr val="1A3B29"/>
                  </a:solidFill>
                  <a:latin typeface="Open Sauce Italics"/>
                </a:rPr>
                <a:t> </a:t>
              </a:r>
              <a:r>
                <a:rPr lang="en-US" sz="1699" spc="33" dirty="0" err="1">
                  <a:solidFill>
                    <a:srgbClr val="1A3B29"/>
                  </a:solidFill>
                  <a:latin typeface="Open Sauce Italics"/>
                </a:rPr>
                <a:t>otelde</a:t>
              </a:r>
              <a:r>
                <a:rPr lang="en-US" sz="1699" spc="33" dirty="0">
                  <a:solidFill>
                    <a:srgbClr val="1A3B29"/>
                  </a:solidFill>
                  <a:latin typeface="Open Sauce Italics"/>
                </a:rPr>
                <a:t> </a:t>
              </a:r>
              <a:r>
                <a:rPr lang="en-US" sz="1699" spc="33" dirty="0" err="1">
                  <a:solidFill>
                    <a:srgbClr val="1A3B29"/>
                  </a:solidFill>
                  <a:latin typeface="Open Sauce Italics"/>
                </a:rPr>
                <a:t>tüketilen</a:t>
              </a:r>
              <a:r>
                <a:rPr lang="en-US" sz="1699" spc="33" dirty="0">
                  <a:solidFill>
                    <a:srgbClr val="1A3B29"/>
                  </a:solidFill>
                  <a:latin typeface="Open Sauce Italics"/>
                </a:rPr>
                <a:t> </a:t>
              </a:r>
              <a:r>
                <a:rPr lang="en-US" sz="1699" spc="33" dirty="0" err="1">
                  <a:solidFill>
                    <a:srgbClr val="1A3B29"/>
                  </a:solidFill>
                  <a:latin typeface="Open Sauce Italics"/>
                </a:rPr>
                <a:t>ürünler</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kullanılan</a:t>
              </a:r>
              <a:r>
                <a:rPr lang="en-US" sz="1699" spc="33" dirty="0">
                  <a:solidFill>
                    <a:srgbClr val="1A3B29"/>
                  </a:solidFill>
                  <a:latin typeface="Open Sauce Italics"/>
                </a:rPr>
                <a:t> </a:t>
              </a:r>
              <a:r>
                <a:rPr lang="en-US" sz="1699" spc="33" dirty="0" err="1">
                  <a:solidFill>
                    <a:srgbClr val="1A3B29"/>
                  </a:solidFill>
                  <a:latin typeface="Open Sauce Italics"/>
                </a:rPr>
                <a:t>malzemelerin</a:t>
              </a:r>
              <a:r>
                <a:rPr lang="en-US" sz="1699" spc="33" dirty="0">
                  <a:solidFill>
                    <a:srgbClr val="1A3B29"/>
                  </a:solidFill>
                  <a:latin typeface="Open Sauce Italics"/>
                </a:rPr>
                <a:t> </a:t>
              </a:r>
              <a:r>
                <a:rPr lang="en-US" sz="1699" spc="33" dirty="0" err="1">
                  <a:solidFill>
                    <a:srgbClr val="1A3B29"/>
                  </a:solidFill>
                  <a:latin typeface="Open Sauce Italics"/>
                </a:rPr>
                <a:t>Manavgat</a:t>
              </a:r>
              <a:r>
                <a:rPr lang="en-US" sz="1699" spc="33" dirty="0">
                  <a:solidFill>
                    <a:srgbClr val="1A3B29"/>
                  </a:solidFill>
                  <a:latin typeface="Open Sauce Italics"/>
                </a:rPr>
                <a:t> </a:t>
              </a:r>
              <a:r>
                <a:rPr lang="en-US" sz="1699" spc="33" dirty="0" err="1">
                  <a:solidFill>
                    <a:srgbClr val="1A3B29"/>
                  </a:solidFill>
                  <a:latin typeface="Open Sauce Italics"/>
                </a:rPr>
                <a:t>bölgesinden</a:t>
              </a:r>
              <a:r>
                <a:rPr lang="en-US" sz="1699" spc="33" dirty="0">
                  <a:solidFill>
                    <a:srgbClr val="1A3B29"/>
                  </a:solidFill>
                  <a:latin typeface="Open Sauce Italics"/>
                </a:rPr>
                <a:t> </a:t>
              </a:r>
              <a:r>
                <a:rPr lang="en-US" sz="1699" spc="33" dirty="0" err="1">
                  <a:solidFill>
                    <a:srgbClr val="1A3B29"/>
                  </a:solidFill>
                  <a:latin typeface="Open Sauce Italics"/>
                </a:rPr>
                <a:t>seçimine</a:t>
              </a:r>
              <a:r>
                <a:rPr lang="en-US" sz="1699" spc="33" dirty="0">
                  <a:solidFill>
                    <a:srgbClr val="1A3B29"/>
                  </a:solidFill>
                  <a:latin typeface="Open Sauce Italics"/>
                </a:rPr>
                <a:t> </a:t>
              </a:r>
              <a:r>
                <a:rPr lang="en-US" sz="1699" spc="33" dirty="0" err="1">
                  <a:solidFill>
                    <a:srgbClr val="1A3B29"/>
                  </a:solidFill>
                  <a:latin typeface="Open Sauce Italics"/>
                </a:rPr>
                <a:t>özen</a:t>
              </a:r>
              <a:r>
                <a:rPr lang="en-US" sz="1699" spc="33" dirty="0">
                  <a:solidFill>
                    <a:srgbClr val="1A3B29"/>
                  </a:solidFill>
                  <a:latin typeface="Open Sauce Italics"/>
                </a:rPr>
                <a:t> </a:t>
              </a:r>
              <a:r>
                <a:rPr lang="en-US" sz="1699" spc="33" dirty="0" err="1">
                  <a:solidFill>
                    <a:srgbClr val="1A3B29"/>
                  </a:solidFill>
                  <a:latin typeface="Open Sauce Italics"/>
                </a:rPr>
                <a:t>göstermekle</a:t>
              </a:r>
              <a:r>
                <a:rPr lang="en-US" sz="1699" spc="33" dirty="0">
                  <a:solidFill>
                    <a:srgbClr val="1A3B29"/>
                  </a:solidFill>
                  <a:latin typeface="Open Sauce Italics"/>
                </a:rPr>
                <a:t> </a:t>
              </a:r>
              <a:r>
                <a:rPr lang="en-US" sz="1699" spc="33" dirty="0" err="1">
                  <a:solidFill>
                    <a:srgbClr val="1A3B29"/>
                  </a:solidFill>
                  <a:latin typeface="Open Sauce Italics"/>
                </a:rPr>
                <a:t>beraber</a:t>
              </a:r>
              <a:r>
                <a:rPr lang="en-US" sz="1699" spc="33" dirty="0">
                  <a:solidFill>
                    <a:srgbClr val="1A3B29"/>
                  </a:solidFill>
                  <a:latin typeface="Open Sauce Italics"/>
                </a:rPr>
                <a:t>; </a:t>
              </a:r>
              <a:r>
                <a:rPr lang="en-US" sz="1699" spc="33" dirty="0" err="1">
                  <a:solidFill>
                    <a:srgbClr val="1A3B29"/>
                  </a:solidFill>
                  <a:latin typeface="Open Sauce Italics"/>
                </a:rPr>
                <a:t>aynı</a:t>
              </a:r>
              <a:r>
                <a:rPr lang="en-US" sz="1699" spc="33" dirty="0">
                  <a:solidFill>
                    <a:srgbClr val="1A3B29"/>
                  </a:solidFill>
                  <a:latin typeface="Open Sauce Italics"/>
                </a:rPr>
                <a:t> </a:t>
              </a:r>
              <a:r>
                <a:rPr lang="en-US" sz="1699" spc="33" dirty="0" err="1">
                  <a:solidFill>
                    <a:srgbClr val="1A3B29"/>
                  </a:solidFill>
                  <a:latin typeface="Open Sauce Italics"/>
                </a:rPr>
                <a:t>amaçla</a:t>
              </a:r>
              <a:r>
                <a:rPr lang="en-US" sz="1699" spc="33" dirty="0">
                  <a:solidFill>
                    <a:srgbClr val="1A3B29"/>
                  </a:solidFill>
                  <a:latin typeface="Open Sauce Italics"/>
                </a:rPr>
                <a:t>, </a:t>
              </a:r>
              <a:r>
                <a:rPr lang="en-US" sz="1699" spc="33" dirty="0" err="1">
                  <a:solidFill>
                    <a:srgbClr val="1A3B29"/>
                  </a:solidFill>
                  <a:latin typeface="Open Sauce Italics"/>
                </a:rPr>
                <a:t>istihdam</a:t>
              </a:r>
              <a:r>
                <a:rPr lang="en-US" sz="1699" spc="33" dirty="0">
                  <a:solidFill>
                    <a:srgbClr val="1A3B29"/>
                  </a:solidFill>
                  <a:latin typeface="Open Sauce Italics"/>
                </a:rPr>
                <a:t> </a:t>
              </a:r>
              <a:r>
                <a:rPr lang="en-US" sz="1699" spc="33" dirty="0" err="1">
                  <a:solidFill>
                    <a:srgbClr val="1A3B29"/>
                  </a:solidFill>
                  <a:latin typeface="Open Sauce Italics"/>
                </a:rPr>
                <a:t>ettiğimiz</a:t>
              </a:r>
              <a:r>
                <a:rPr lang="en-US" sz="1699" spc="33" dirty="0">
                  <a:solidFill>
                    <a:srgbClr val="1A3B29"/>
                  </a:solidFill>
                  <a:latin typeface="Open Sauce Italics"/>
                </a:rPr>
                <a:t> </a:t>
              </a:r>
              <a:r>
                <a:rPr lang="en-US" sz="1699" spc="33" dirty="0" err="1">
                  <a:solidFill>
                    <a:srgbClr val="1A3B29"/>
                  </a:solidFill>
                  <a:latin typeface="Open Sauce Italics"/>
                </a:rPr>
                <a:t>personelin</a:t>
              </a:r>
              <a:r>
                <a:rPr lang="en-US" sz="1699" spc="33" dirty="0">
                  <a:solidFill>
                    <a:srgbClr val="1A3B29"/>
                  </a:solidFill>
                  <a:latin typeface="Open Sauce Italics"/>
                </a:rPr>
                <a:t> de </a:t>
              </a:r>
              <a:r>
                <a:rPr lang="en-US" sz="1699" spc="33" dirty="0" err="1">
                  <a:solidFill>
                    <a:srgbClr val="1A3B29"/>
                  </a:solidFill>
                  <a:latin typeface="Open Sauce Italics"/>
                </a:rPr>
                <a:t>bu</a:t>
              </a:r>
              <a:r>
                <a:rPr lang="en-US" sz="1699" spc="33" dirty="0">
                  <a:solidFill>
                    <a:srgbClr val="1A3B29"/>
                  </a:solidFill>
                  <a:latin typeface="Open Sauce Italics"/>
                </a:rPr>
                <a:t> </a:t>
              </a:r>
              <a:r>
                <a:rPr lang="en-US" sz="1699" spc="33" dirty="0" err="1">
                  <a:solidFill>
                    <a:srgbClr val="1A3B29"/>
                  </a:solidFill>
                  <a:latin typeface="Open Sauce Italics"/>
                </a:rPr>
                <a:t>bölgeden</a:t>
              </a:r>
              <a:r>
                <a:rPr lang="en-US" sz="1699" spc="33" dirty="0">
                  <a:solidFill>
                    <a:srgbClr val="1A3B29"/>
                  </a:solidFill>
                  <a:latin typeface="Open Sauce Italics"/>
                </a:rPr>
                <a:t> </a:t>
              </a:r>
              <a:r>
                <a:rPr lang="en-US" sz="1699" spc="33" dirty="0" err="1">
                  <a:solidFill>
                    <a:srgbClr val="1A3B29"/>
                  </a:solidFill>
                  <a:latin typeface="Open Sauce Italics"/>
                </a:rPr>
                <a:t>olmasıyla</a:t>
              </a:r>
              <a:r>
                <a:rPr lang="en-US" sz="1699" spc="33" dirty="0">
                  <a:solidFill>
                    <a:srgbClr val="1A3B29"/>
                  </a:solidFill>
                  <a:latin typeface="Open Sauce Italics"/>
                </a:rPr>
                <a:t> </a:t>
              </a:r>
              <a:r>
                <a:rPr lang="en-US" sz="1699" spc="33" dirty="0" err="1">
                  <a:solidFill>
                    <a:srgbClr val="1A3B29"/>
                  </a:solidFill>
                  <a:latin typeface="Open Sauce Italics"/>
                </a:rPr>
                <a:t>eğitimli</a:t>
              </a:r>
              <a:r>
                <a:rPr lang="en-US" sz="1699" spc="33" dirty="0">
                  <a:solidFill>
                    <a:srgbClr val="1A3B29"/>
                  </a:solidFill>
                  <a:latin typeface="Open Sauce Italics"/>
                </a:rPr>
                <a:t> </a:t>
              </a:r>
              <a:r>
                <a:rPr lang="en-US" sz="1699" spc="33" dirty="0" err="1">
                  <a:solidFill>
                    <a:srgbClr val="1A3B29"/>
                  </a:solidFill>
                  <a:latin typeface="Open Sauce Italics"/>
                </a:rPr>
                <a:t>personelimizin</a:t>
              </a:r>
              <a:r>
                <a:rPr lang="en-US" sz="1699" spc="33" dirty="0">
                  <a:solidFill>
                    <a:srgbClr val="1A3B29"/>
                  </a:solidFill>
                  <a:latin typeface="Open Sauce Italics"/>
                </a:rPr>
                <a:t> </a:t>
              </a:r>
              <a:r>
                <a:rPr lang="en-US" sz="1699" spc="33" dirty="0" err="1">
                  <a:solidFill>
                    <a:srgbClr val="1A3B29"/>
                  </a:solidFill>
                  <a:latin typeface="Open Sauce Italics"/>
                </a:rPr>
                <a:t>sürekliliğini</a:t>
              </a:r>
              <a:r>
                <a:rPr lang="en-US" sz="1699" spc="33" dirty="0">
                  <a:solidFill>
                    <a:srgbClr val="1A3B29"/>
                  </a:solidFill>
                  <a:latin typeface="Open Sauce Italics"/>
                </a:rPr>
                <a:t> </a:t>
              </a:r>
              <a:r>
                <a:rPr lang="en-US" sz="1699" spc="33" dirty="0" err="1">
                  <a:solidFill>
                    <a:srgbClr val="1A3B29"/>
                  </a:solidFill>
                  <a:latin typeface="Open Sauce Italics"/>
                </a:rPr>
                <a:t>sağlıyor</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hizmet</a:t>
              </a:r>
              <a:r>
                <a:rPr lang="en-US" sz="1699" spc="33" dirty="0">
                  <a:solidFill>
                    <a:srgbClr val="1A3B29"/>
                  </a:solidFill>
                  <a:latin typeface="Open Sauce Italics"/>
                </a:rPr>
                <a:t> </a:t>
              </a:r>
              <a:r>
                <a:rPr lang="en-US" sz="1699" spc="33" dirty="0" err="1">
                  <a:solidFill>
                    <a:srgbClr val="1A3B29"/>
                  </a:solidFill>
                  <a:latin typeface="Open Sauce Italics"/>
                </a:rPr>
                <a:t>kalitemizi</a:t>
              </a:r>
              <a:r>
                <a:rPr lang="en-US" sz="1699" spc="33" dirty="0">
                  <a:solidFill>
                    <a:srgbClr val="1A3B29"/>
                  </a:solidFill>
                  <a:latin typeface="Open Sauce Italics"/>
                </a:rPr>
                <a:t> </a:t>
              </a:r>
              <a:r>
                <a:rPr lang="en-US" sz="1699" spc="33" dirty="0" err="1">
                  <a:solidFill>
                    <a:srgbClr val="1A3B29"/>
                  </a:solidFill>
                  <a:latin typeface="Open Sauce Italics"/>
                </a:rPr>
                <a:t>koruyarak</a:t>
              </a:r>
              <a:r>
                <a:rPr lang="en-US" sz="1699" spc="33" dirty="0">
                  <a:solidFill>
                    <a:srgbClr val="1A3B29"/>
                  </a:solidFill>
                  <a:latin typeface="Open Sauce Italics"/>
                </a:rPr>
                <a:t> </a:t>
              </a:r>
              <a:r>
                <a:rPr lang="en-US" sz="1699" spc="33" dirty="0" err="1">
                  <a:solidFill>
                    <a:srgbClr val="1A3B29"/>
                  </a:solidFill>
                  <a:latin typeface="Open Sauce Italics"/>
                </a:rPr>
                <a:t>misafirlerimiz</a:t>
              </a:r>
              <a:r>
                <a:rPr lang="en-US" sz="1699" spc="33" dirty="0">
                  <a:solidFill>
                    <a:srgbClr val="1A3B29"/>
                  </a:solidFill>
                  <a:latin typeface="Open Sauce Italics"/>
                </a:rPr>
                <a:t> </a:t>
              </a:r>
              <a:r>
                <a:rPr lang="en-US" sz="1699" spc="33" dirty="0" err="1">
                  <a:solidFill>
                    <a:srgbClr val="1A3B29"/>
                  </a:solidFill>
                  <a:latin typeface="Open Sauce Italics"/>
                </a:rPr>
                <a:t>tarafından</a:t>
              </a:r>
              <a:r>
                <a:rPr lang="en-US" sz="1699" spc="33" dirty="0">
                  <a:solidFill>
                    <a:srgbClr val="1A3B29"/>
                  </a:solidFill>
                  <a:latin typeface="Open Sauce Italics"/>
                </a:rPr>
                <a:t> </a:t>
              </a:r>
              <a:r>
                <a:rPr lang="en-US" sz="1699" spc="33" dirty="0" err="1">
                  <a:solidFill>
                    <a:srgbClr val="1A3B29"/>
                  </a:solidFill>
                  <a:latin typeface="Open Sauce Italics"/>
                </a:rPr>
                <a:t>tekrar</a:t>
              </a:r>
              <a:r>
                <a:rPr lang="en-US" sz="1699" spc="33" dirty="0">
                  <a:solidFill>
                    <a:srgbClr val="1A3B29"/>
                  </a:solidFill>
                  <a:latin typeface="Open Sauce Italics"/>
                </a:rPr>
                <a:t> </a:t>
              </a:r>
              <a:r>
                <a:rPr lang="en-US" sz="1699" spc="33" dirty="0" err="1">
                  <a:solidFill>
                    <a:srgbClr val="1A3B29"/>
                  </a:solidFill>
                  <a:latin typeface="Open Sauce Italics"/>
                </a:rPr>
                <a:t>tercih</a:t>
              </a:r>
              <a:r>
                <a:rPr lang="en-US" sz="1699" spc="33" dirty="0">
                  <a:solidFill>
                    <a:srgbClr val="1A3B29"/>
                  </a:solidFill>
                  <a:latin typeface="Open Sauce Italics"/>
                </a:rPr>
                <a:t> </a:t>
              </a:r>
              <a:r>
                <a:rPr lang="en-US" sz="1699" spc="33" dirty="0" err="1">
                  <a:solidFill>
                    <a:srgbClr val="1A3B29"/>
                  </a:solidFill>
                  <a:latin typeface="Open Sauce Italics"/>
                </a:rPr>
                <a:t>edilirliğimizi</a:t>
              </a:r>
              <a:r>
                <a:rPr lang="en-US" sz="1699" spc="33" dirty="0">
                  <a:solidFill>
                    <a:srgbClr val="1A3B29"/>
                  </a:solidFill>
                  <a:latin typeface="Open Sauce Italics"/>
                </a:rPr>
                <a:t> </a:t>
              </a:r>
              <a:r>
                <a:rPr lang="en-US" sz="1699" spc="33" dirty="0" err="1">
                  <a:solidFill>
                    <a:srgbClr val="1A3B29"/>
                  </a:solidFill>
                  <a:latin typeface="Open Sauce Italics"/>
                </a:rPr>
                <a:t>arttırıyoruz</a:t>
              </a:r>
              <a:r>
                <a:rPr lang="en-US" sz="1699" spc="33" dirty="0">
                  <a:solidFill>
                    <a:srgbClr val="1A3B29"/>
                  </a:solidFill>
                  <a:latin typeface="Open Sauce Italics"/>
                </a:rPr>
                <a:t>. </a:t>
              </a:r>
              <a:r>
                <a:rPr lang="en-US" sz="1699" spc="33" dirty="0" err="1">
                  <a:solidFill>
                    <a:srgbClr val="1A3B29"/>
                  </a:solidFill>
                  <a:latin typeface="Open Sauce Italics"/>
                </a:rPr>
                <a:t>Böylelikle</a:t>
              </a:r>
              <a:r>
                <a:rPr lang="en-US" sz="1699" spc="33" dirty="0">
                  <a:solidFill>
                    <a:srgbClr val="1A3B29"/>
                  </a:solidFill>
                  <a:latin typeface="Open Sauce Italics"/>
                </a:rPr>
                <a:t> </a:t>
              </a:r>
              <a:r>
                <a:rPr lang="en-US" sz="1699" spc="33" dirty="0" err="1">
                  <a:solidFill>
                    <a:srgbClr val="1A3B29"/>
                  </a:solidFill>
                  <a:latin typeface="Open Sauce Italics"/>
                </a:rPr>
                <a:t>geleneksel</a:t>
              </a:r>
              <a:r>
                <a:rPr lang="en-US" sz="1699" spc="33" dirty="0">
                  <a:solidFill>
                    <a:srgbClr val="1A3B29"/>
                  </a:solidFill>
                  <a:latin typeface="Open Sauce Italics"/>
                </a:rPr>
                <a:t> </a:t>
              </a:r>
              <a:r>
                <a:rPr lang="en-US" sz="1699" spc="33" dirty="0" err="1">
                  <a:solidFill>
                    <a:srgbClr val="1A3B29"/>
                  </a:solidFill>
                  <a:latin typeface="Open Sauce Italics"/>
                </a:rPr>
                <a:t>yaşamın</a:t>
              </a:r>
              <a:r>
                <a:rPr lang="en-US" sz="1699" spc="33" dirty="0">
                  <a:solidFill>
                    <a:srgbClr val="1A3B29"/>
                  </a:solidFill>
                  <a:latin typeface="Open Sauce Italics"/>
                </a:rPr>
                <a:t> </a:t>
              </a:r>
              <a:r>
                <a:rPr lang="en-US" sz="1699" spc="33" dirty="0" err="1">
                  <a:solidFill>
                    <a:srgbClr val="1A3B29"/>
                  </a:solidFill>
                  <a:latin typeface="Open Sauce Italics"/>
                </a:rPr>
                <a:t>içinde</a:t>
              </a:r>
              <a:r>
                <a:rPr lang="en-US" sz="1699" spc="33" dirty="0">
                  <a:solidFill>
                    <a:srgbClr val="1A3B29"/>
                  </a:solidFill>
                  <a:latin typeface="Open Sauce Italics"/>
                </a:rPr>
                <a:t> </a:t>
              </a:r>
              <a:r>
                <a:rPr lang="en-US" sz="1699" spc="33" dirty="0" err="1">
                  <a:solidFill>
                    <a:srgbClr val="1A3B29"/>
                  </a:solidFill>
                  <a:latin typeface="Open Sauce Italics"/>
                </a:rPr>
                <a:t>olma</a:t>
              </a:r>
              <a:r>
                <a:rPr lang="en-US" sz="1699" spc="33" dirty="0">
                  <a:solidFill>
                    <a:srgbClr val="1A3B29"/>
                  </a:solidFill>
                  <a:latin typeface="Open Sauce Italics"/>
                </a:rPr>
                <a:t> </a:t>
              </a:r>
              <a:r>
                <a:rPr lang="en-US" sz="1699" spc="33" dirty="0" err="1">
                  <a:solidFill>
                    <a:srgbClr val="1A3B29"/>
                  </a:solidFill>
                  <a:latin typeface="Open Sauce Italics"/>
                </a:rPr>
                <a:t>şansı</a:t>
              </a:r>
              <a:r>
                <a:rPr lang="en-US" sz="1699" spc="33" dirty="0">
                  <a:solidFill>
                    <a:srgbClr val="1A3B29"/>
                  </a:solidFill>
                  <a:latin typeface="Open Sauce Italics"/>
                </a:rPr>
                <a:t> </a:t>
              </a:r>
              <a:r>
                <a:rPr lang="en-US" sz="1699" spc="33" dirty="0" err="1">
                  <a:solidFill>
                    <a:srgbClr val="1A3B29"/>
                  </a:solidFill>
                  <a:latin typeface="Open Sauce Italics"/>
                </a:rPr>
                <a:t>buluyoruz</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geleneksel</a:t>
              </a:r>
              <a:r>
                <a:rPr lang="en-US" sz="1699" spc="33" dirty="0">
                  <a:solidFill>
                    <a:srgbClr val="1A3B29"/>
                  </a:solidFill>
                  <a:latin typeface="Open Sauce Italics"/>
                </a:rPr>
                <a:t> </a:t>
              </a:r>
              <a:r>
                <a:rPr lang="en-US" sz="1699" spc="33" dirty="0" err="1">
                  <a:solidFill>
                    <a:srgbClr val="1A3B29"/>
                  </a:solidFill>
                  <a:latin typeface="Open Sauce Italics"/>
                </a:rPr>
                <a:t>yapıyı</a:t>
              </a:r>
              <a:r>
                <a:rPr lang="en-US" sz="1699" spc="33" dirty="0">
                  <a:solidFill>
                    <a:srgbClr val="1A3B29"/>
                  </a:solidFill>
                  <a:latin typeface="Open Sauce Italics"/>
                </a:rPr>
                <a:t> </a:t>
              </a:r>
              <a:r>
                <a:rPr lang="en-US" sz="1699" spc="33" dirty="0" err="1">
                  <a:solidFill>
                    <a:srgbClr val="1A3B29"/>
                  </a:solidFill>
                  <a:latin typeface="Open Sauce Italics"/>
                </a:rPr>
                <a:t>destekliyoruz</a:t>
              </a:r>
              <a:r>
                <a:rPr lang="en-US" sz="1699" spc="33" dirty="0">
                  <a:solidFill>
                    <a:srgbClr val="1A3B29"/>
                  </a:solidFill>
                  <a:latin typeface="Open Sauce Italics"/>
                </a:rPr>
                <a:t>. </a:t>
              </a:r>
              <a:r>
                <a:rPr lang="en-US" sz="1699" spc="33" dirty="0" err="1">
                  <a:solidFill>
                    <a:srgbClr val="1A3B29"/>
                  </a:solidFill>
                  <a:latin typeface="Open Sauce Italics"/>
                </a:rPr>
                <a:t>İyi</a:t>
              </a:r>
              <a:r>
                <a:rPr lang="en-US" sz="1699" spc="33" dirty="0">
                  <a:solidFill>
                    <a:srgbClr val="1A3B29"/>
                  </a:solidFill>
                  <a:latin typeface="Open Sauce Italics"/>
                </a:rPr>
                <a:t> </a:t>
              </a:r>
              <a:r>
                <a:rPr lang="en-US" sz="1699" spc="33" dirty="0" err="1">
                  <a:solidFill>
                    <a:srgbClr val="1A3B29"/>
                  </a:solidFill>
                  <a:latin typeface="Open Sauce Italics"/>
                </a:rPr>
                <a:t>hizmetin</a:t>
              </a:r>
              <a:r>
                <a:rPr lang="en-US" sz="1699" spc="33" dirty="0">
                  <a:solidFill>
                    <a:srgbClr val="1A3B29"/>
                  </a:solidFill>
                  <a:latin typeface="Open Sauce Italics"/>
                </a:rPr>
                <a:t> </a:t>
              </a:r>
              <a:r>
                <a:rPr lang="en-US" sz="1699" spc="33" dirty="0" err="1">
                  <a:solidFill>
                    <a:srgbClr val="1A3B29"/>
                  </a:solidFill>
                  <a:latin typeface="Open Sauce Italics"/>
                </a:rPr>
                <a:t>memnun</a:t>
              </a:r>
              <a:r>
                <a:rPr lang="en-US" sz="1699" spc="33" dirty="0">
                  <a:solidFill>
                    <a:srgbClr val="1A3B29"/>
                  </a:solidFill>
                  <a:latin typeface="Open Sauce Italics"/>
                </a:rPr>
                <a:t> </a:t>
              </a:r>
              <a:r>
                <a:rPr lang="en-US" sz="1699" spc="33" dirty="0" err="1">
                  <a:solidFill>
                    <a:srgbClr val="1A3B29"/>
                  </a:solidFill>
                  <a:latin typeface="Open Sauce Italics"/>
                </a:rPr>
                <a:t>personelden</a:t>
              </a:r>
              <a:r>
                <a:rPr lang="en-US" sz="1699" spc="33" dirty="0">
                  <a:solidFill>
                    <a:srgbClr val="1A3B29"/>
                  </a:solidFill>
                  <a:latin typeface="Open Sauce Italics"/>
                </a:rPr>
                <a:t> </a:t>
              </a:r>
              <a:r>
                <a:rPr lang="en-US" sz="1699" spc="33" dirty="0" err="1">
                  <a:solidFill>
                    <a:srgbClr val="1A3B29"/>
                  </a:solidFill>
                  <a:latin typeface="Open Sauce Italics"/>
                </a:rPr>
                <a:t>geldiği</a:t>
              </a:r>
              <a:r>
                <a:rPr lang="en-US" sz="1699" spc="33" dirty="0">
                  <a:solidFill>
                    <a:srgbClr val="1A3B29"/>
                  </a:solidFill>
                  <a:latin typeface="Open Sauce Italics"/>
                </a:rPr>
                <a:t> </a:t>
              </a:r>
              <a:r>
                <a:rPr lang="en-US" sz="1699" spc="33" dirty="0" err="1">
                  <a:solidFill>
                    <a:srgbClr val="1A3B29"/>
                  </a:solidFill>
                  <a:latin typeface="Open Sauce Italics"/>
                </a:rPr>
                <a:t>bilinciyle</a:t>
              </a:r>
              <a:r>
                <a:rPr lang="en-US" sz="1699" spc="33" dirty="0">
                  <a:solidFill>
                    <a:srgbClr val="1A3B29"/>
                  </a:solidFill>
                  <a:latin typeface="Open Sauce Italics"/>
                </a:rPr>
                <a:t> </a:t>
              </a:r>
              <a:r>
                <a:rPr lang="en-US" sz="1699" spc="33" dirty="0" err="1">
                  <a:solidFill>
                    <a:srgbClr val="1A3B29"/>
                  </a:solidFill>
                  <a:latin typeface="Open Sauce Italics"/>
                </a:rPr>
                <a:t>personelimizle</a:t>
              </a:r>
              <a:r>
                <a:rPr lang="en-US" sz="1699" spc="33" dirty="0">
                  <a:solidFill>
                    <a:srgbClr val="1A3B29"/>
                  </a:solidFill>
                  <a:latin typeface="Open Sauce Italics"/>
                </a:rPr>
                <a:t> </a:t>
              </a:r>
              <a:r>
                <a:rPr lang="en-US" sz="1699" spc="33" dirty="0" err="1">
                  <a:solidFill>
                    <a:srgbClr val="1A3B29"/>
                  </a:solidFill>
                  <a:latin typeface="Open Sauce Italics"/>
                </a:rPr>
                <a:t>istişare</a:t>
              </a:r>
              <a:r>
                <a:rPr lang="en-US" sz="1699" spc="33" dirty="0">
                  <a:solidFill>
                    <a:srgbClr val="1A3B29"/>
                  </a:solidFill>
                  <a:latin typeface="Open Sauce Italics"/>
                </a:rPr>
                <a:t> </a:t>
              </a:r>
              <a:r>
                <a:rPr lang="en-US" sz="1699" spc="33" dirty="0" err="1">
                  <a:solidFill>
                    <a:srgbClr val="1A3B29"/>
                  </a:solidFill>
                  <a:latin typeface="Open Sauce Italics"/>
                </a:rPr>
                <a:t>yapmak</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onların</a:t>
              </a:r>
              <a:r>
                <a:rPr lang="en-US" sz="1699" spc="33" dirty="0">
                  <a:solidFill>
                    <a:srgbClr val="1A3B29"/>
                  </a:solidFill>
                  <a:latin typeface="Open Sauce Italics"/>
                </a:rPr>
                <a:t> </a:t>
              </a:r>
              <a:r>
                <a:rPr lang="en-US" sz="1699" spc="33" dirty="0" err="1">
                  <a:solidFill>
                    <a:srgbClr val="1A3B29"/>
                  </a:solidFill>
                  <a:latin typeface="Open Sauce Italics"/>
                </a:rPr>
                <a:t>görüşlerini</a:t>
              </a:r>
              <a:r>
                <a:rPr lang="en-US" sz="1699" spc="33" dirty="0">
                  <a:solidFill>
                    <a:srgbClr val="1A3B29"/>
                  </a:solidFill>
                  <a:latin typeface="Open Sauce Italics"/>
                </a:rPr>
                <a:t> </a:t>
              </a:r>
              <a:r>
                <a:rPr lang="en-US" sz="1699" spc="33" dirty="0" err="1">
                  <a:solidFill>
                    <a:srgbClr val="1A3B29"/>
                  </a:solidFill>
                  <a:latin typeface="Open Sauce Italics"/>
                </a:rPr>
                <a:t>alarak</a:t>
              </a:r>
              <a:r>
                <a:rPr lang="en-US" sz="1699" spc="33" dirty="0">
                  <a:solidFill>
                    <a:srgbClr val="1A3B29"/>
                  </a:solidFill>
                  <a:latin typeface="Open Sauce Italics"/>
                </a:rPr>
                <a:t> </a:t>
              </a:r>
              <a:r>
                <a:rPr lang="en-US" sz="1699" spc="33" dirty="0" err="1">
                  <a:solidFill>
                    <a:srgbClr val="1A3B29"/>
                  </a:solidFill>
                  <a:latin typeface="Open Sauce Italics"/>
                </a:rPr>
                <a:t>sürekli</a:t>
              </a:r>
              <a:r>
                <a:rPr lang="en-US" sz="1699" spc="33" dirty="0">
                  <a:solidFill>
                    <a:srgbClr val="1A3B29"/>
                  </a:solidFill>
                  <a:latin typeface="Open Sauce Italics"/>
                </a:rPr>
                <a:t> </a:t>
              </a:r>
              <a:r>
                <a:rPr lang="en-US" sz="1699" spc="33" dirty="0" err="1">
                  <a:solidFill>
                    <a:srgbClr val="1A3B29"/>
                  </a:solidFill>
                  <a:latin typeface="Open Sauce Italics"/>
                </a:rPr>
                <a:t>iyileştirmeye</a:t>
              </a:r>
              <a:r>
                <a:rPr lang="en-US" sz="1699" spc="33" dirty="0">
                  <a:solidFill>
                    <a:srgbClr val="1A3B29"/>
                  </a:solidFill>
                  <a:latin typeface="Open Sauce Italics"/>
                </a:rPr>
                <a:t> </a:t>
              </a:r>
              <a:r>
                <a:rPr lang="en-US" sz="1699" spc="33" dirty="0" err="1">
                  <a:solidFill>
                    <a:srgbClr val="1A3B29"/>
                  </a:solidFill>
                  <a:latin typeface="Open Sauce Italics"/>
                </a:rPr>
                <a:t>katkılarını</a:t>
              </a:r>
              <a:r>
                <a:rPr lang="en-US" sz="1699" spc="33" dirty="0">
                  <a:solidFill>
                    <a:srgbClr val="1A3B29"/>
                  </a:solidFill>
                  <a:latin typeface="Open Sauce Italics"/>
                </a:rPr>
                <a:t> </a:t>
              </a:r>
              <a:r>
                <a:rPr lang="en-US" sz="1699" spc="33" dirty="0" err="1">
                  <a:solidFill>
                    <a:srgbClr val="1A3B29"/>
                  </a:solidFill>
                  <a:latin typeface="Open Sauce Italics"/>
                </a:rPr>
                <a:t>sağlıyoruz</a:t>
              </a:r>
              <a:r>
                <a:rPr lang="en-US" sz="1699" spc="33" dirty="0">
                  <a:solidFill>
                    <a:srgbClr val="1A3B29"/>
                  </a:solidFill>
                  <a:latin typeface="Open Sauce Italics"/>
                </a:rPr>
                <a:t>. </a:t>
              </a:r>
              <a:r>
                <a:rPr lang="en-US" sz="1699" spc="33" dirty="0" err="1">
                  <a:solidFill>
                    <a:srgbClr val="1A3B29"/>
                  </a:solidFill>
                  <a:latin typeface="Open Sauce Italics"/>
                </a:rPr>
                <a:t>İstihdam</a:t>
              </a:r>
              <a:r>
                <a:rPr lang="en-US" sz="1699" spc="33" dirty="0">
                  <a:solidFill>
                    <a:srgbClr val="1A3B29"/>
                  </a:solidFill>
                  <a:latin typeface="Open Sauce Italics"/>
                </a:rPr>
                <a:t>, </a:t>
              </a:r>
              <a:r>
                <a:rPr lang="en-US" sz="1699" spc="33" dirty="0" err="1">
                  <a:solidFill>
                    <a:srgbClr val="1A3B29"/>
                  </a:solidFill>
                  <a:latin typeface="Open Sauce Italics"/>
                </a:rPr>
                <a:t>ilerleme</a:t>
              </a:r>
              <a:r>
                <a:rPr lang="en-US" sz="1699" spc="33" dirty="0">
                  <a:solidFill>
                    <a:srgbClr val="1A3B29"/>
                  </a:solidFill>
                  <a:latin typeface="Open Sauce Italics"/>
                </a:rPr>
                <a:t>, </a:t>
              </a:r>
              <a:r>
                <a:rPr lang="en-US" sz="1699" spc="33" dirty="0" err="1">
                  <a:solidFill>
                    <a:srgbClr val="1A3B29"/>
                  </a:solidFill>
                  <a:latin typeface="Open Sauce Italics"/>
                </a:rPr>
                <a:t>ödüllendirme</a:t>
              </a:r>
              <a:r>
                <a:rPr lang="en-US" sz="1699" spc="33" dirty="0">
                  <a:solidFill>
                    <a:srgbClr val="1A3B29"/>
                  </a:solidFill>
                  <a:latin typeface="Open Sauce Italics"/>
                </a:rPr>
                <a:t> </a:t>
              </a:r>
              <a:r>
                <a:rPr lang="en-US" sz="1699" spc="33" dirty="0" err="1">
                  <a:solidFill>
                    <a:srgbClr val="1A3B29"/>
                  </a:solidFill>
                  <a:latin typeface="Open Sauce Italics"/>
                </a:rPr>
                <a:t>sürecinde</a:t>
              </a:r>
              <a:r>
                <a:rPr lang="en-US" sz="1699" spc="33" dirty="0">
                  <a:solidFill>
                    <a:srgbClr val="1A3B29"/>
                  </a:solidFill>
                  <a:latin typeface="Open Sauce Italics"/>
                </a:rPr>
                <a:t> </a:t>
              </a:r>
              <a:r>
                <a:rPr lang="en-US" sz="1699" spc="33" dirty="0" err="1">
                  <a:solidFill>
                    <a:srgbClr val="1A3B29"/>
                  </a:solidFill>
                  <a:latin typeface="Open Sauce Italics"/>
                </a:rPr>
                <a:t>ayrım</a:t>
              </a:r>
              <a:r>
                <a:rPr lang="en-US" sz="1699" spc="33" dirty="0">
                  <a:solidFill>
                    <a:srgbClr val="1A3B29"/>
                  </a:solidFill>
                  <a:latin typeface="Open Sauce Italics"/>
                </a:rPr>
                <a:t> </a:t>
              </a:r>
              <a:r>
                <a:rPr lang="en-US" sz="1699" spc="33" dirty="0" err="1">
                  <a:solidFill>
                    <a:srgbClr val="1A3B29"/>
                  </a:solidFill>
                  <a:latin typeface="Open Sauce Italics"/>
                </a:rPr>
                <a:t>yapılmaksızın</a:t>
              </a:r>
              <a:r>
                <a:rPr lang="en-US" sz="1699" spc="33" dirty="0">
                  <a:solidFill>
                    <a:srgbClr val="1A3B29"/>
                  </a:solidFill>
                  <a:latin typeface="Open Sauce Italics"/>
                </a:rPr>
                <a:t> </a:t>
              </a:r>
              <a:r>
                <a:rPr lang="en-US" sz="1699" spc="33" dirty="0" err="1">
                  <a:solidFill>
                    <a:srgbClr val="1A3B29"/>
                  </a:solidFill>
                  <a:latin typeface="Open Sauce Italics"/>
                </a:rPr>
                <a:t>yönetim</a:t>
              </a:r>
              <a:r>
                <a:rPr lang="en-US" sz="1699" spc="33" dirty="0">
                  <a:solidFill>
                    <a:srgbClr val="1A3B29"/>
                  </a:solidFill>
                  <a:latin typeface="Open Sauce Italics"/>
                </a:rPr>
                <a:t> </a:t>
              </a:r>
              <a:r>
                <a:rPr lang="en-US" sz="1699" spc="33" dirty="0" err="1">
                  <a:solidFill>
                    <a:srgbClr val="1A3B29"/>
                  </a:solidFill>
                  <a:latin typeface="Open Sauce Italics"/>
                </a:rPr>
                <a:t>pozisyonları</a:t>
              </a:r>
              <a:r>
                <a:rPr lang="en-US" sz="1699" spc="33" dirty="0">
                  <a:solidFill>
                    <a:srgbClr val="1A3B29"/>
                  </a:solidFill>
                  <a:latin typeface="Open Sauce Italics"/>
                </a:rPr>
                <a:t> </a:t>
              </a:r>
              <a:r>
                <a:rPr lang="en-US" sz="1699" spc="33" dirty="0" err="1">
                  <a:solidFill>
                    <a:srgbClr val="1A3B29"/>
                  </a:solidFill>
                  <a:latin typeface="Open Sauce Italics"/>
                </a:rPr>
                <a:t>dâhil</a:t>
              </a:r>
              <a:r>
                <a:rPr lang="en-US" sz="1699" spc="33" dirty="0">
                  <a:solidFill>
                    <a:srgbClr val="1A3B29"/>
                  </a:solidFill>
                  <a:latin typeface="Open Sauce Italics"/>
                </a:rPr>
                <a:t> </a:t>
              </a:r>
              <a:r>
                <a:rPr lang="en-US" sz="1699" spc="33" dirty="0" err="1">
                  <a:solidFill>
                    <a:srgbClr val="1A3B29"/>
                  </a:solidFill>
                  <a:latin typeface="Open Sauce Italics"/>
                </a:rPr>
                <a:t>olmak</a:t>
              </a:r>
              <a:r>
                <a:rPr lang="en-US" sz="1699" spc="33" dirty="0">
                  <a:solidFill>
                    <a:srgbClr val="1A3B29"/>
                  </a:solidFill>
                  <a:latin typeface="Open Sauce Italics"/>
                </a:rPr>
                <a:t> </a:t>
              </a:r>
              <a:r>
                <a:rPr lang="en-US" sz="1699" spc="33" dirty="0" err="1">
                  <a:solidFill>
                    <a:srgbClr val="1A3B29"/>
                  </a:solidFill>
                  <a:latin typeface="Open Sauce Italics"/>
                </a:rPr>
                <a:t>üzere</a:t>
              </a:r>
              <a:r>
                <a:rPr lang="en-US" sz="1699" spc="33" dirty="0">
                  <a:solidFill>
                    <a:srgbClr val="1A3B29"/>
                  </a:solidFill>
                  <a:latin typeface="Open Sauce Italics"/>
                </a:rPr>
                <a:t> </a:t>
              </a:r>
              <a:r>
                <a:rPr lang="en-US" sz="1699" spc="33" dirty="0" err="1">
                  <a:solidFill>
                    <a:srgbClr val="1A3B29"/>
                  </a:solidFill>
                  <a:latin typeface="Open Sauce Italics"/>
                </a:rPr>
                <a:t>performans</a:t>
              </a:r>
              <a:r>
                <a:rPr lang="en-US" sz="1699" spc="33" dirty="0">
                  <a:solidFill>
                    <a:srgbClr val="1A3B29"/>
                  </a:solidFill>
                  <a:latin typeface="Open Sauce Italics"/>
                </a:rPr>
                <a:t> </a:t>
              </a:r>
              <a:r>
                <a:rPr lang="en-US" sz="1699" spc="33" dirty="0" err="1">
                  <a:solidFill>
                    <a:srgbClr val="1A3B29"/>
                  </a:solidFill>
                  <a:latin typeface="Open Sauce Italics"/>
                </a:rPr>
                <a:t>analizi</a:t>
              </a:r>
              <a:r>
                <a:rPr lang="en-US" sz="1699" spc="33" dirty="0">
                  <a:solidFill>
                    <a:srgbClr val="1A3B29"/>
                  </a:solidFill>
                  <a:latin typeface="Open Sauce Italics"/>
                </a:rPr>
                <a:t> </a:t>
              </a:r>
              <a:r>
                <a:rPr lang="en-US" sz="1699" spc="33" dirty="0" err="1">
                  <a:solidFill>
                    <a:srgbClr val="1A3B29"/>
                  </a:solidFill>
                  <a:latin typeface="Open Sauce Italics"/>
                </a:rPr>
                <a:t>yaparak</a:t>
              </a:r>
              <a:r>
                <a:rPr lang="en-US" sz="1699" spc="33" dirty="0">
                  <a:solidFill>
                    <a:srgbClr val="1A3B29"/>
                  </a:solidFill>
                  <a:latin typeface="Open Sauce Italics"/>
                </a:rPr>
                <a:t> </a:t>
              </a:r>
              <a:r>
                <a:rPr lang="en-US" sz="1699" spc="33" dirty="0" err="1">
                  <a:solidFill>
                    <a:srgbClr val="1A3B29"/>
                  </a:solidFill>
                  <a:latin typeface="Open Sauce Italics"/>
                </a:rPr>
                <a:t>tüm</a:t>
              </a:r>
              <a:r>
                <a:rPr lang="en-US" sz="1699" spc="33" dirty="0">
                  <a:solidFill>
                    <a:srgbClr val="1A3B29"/>
                  </a:solidFill>
                  <a:latin typeface="Open Sauce Italics"/>
                </a:rPr>
                <a:t> </a:t>
              </a:r>
              <a:r>
                <a:rPr lang="en-US" sz="1699" spc="33" dirty="0" err="1">
                  <a:solidFill>
                    <a:srgbClr val="1A3B29"/>
                  </a:solidFill>
                  <a:latin typeface="Open Sauce Italics"/>
                </a:rPr>
                <a:t>çalışanlarımıza</a:t>
              </a:r>
              <a:r>
                <a:rPr lang="en-US" sz="1699" spc="33" dirty="0">
                  <a:solidFill>
                    <a:srgbClr val="1A3B29"/>
                  </a:solidFill>
                  <a:latin typeface="Open Sauce Italics"/>
                </a:rPr>
                <a:t> </a:t>
              </a:r>
              <a:r>
                <a:rPr lang="en-US" sz="1699" spc="33" dirty="0" err="1">
                  <a:solidFill>
                    <a:srgbClr val="1A3B29"/>
                  </a:solidFill>
                  <a:latin typeface="Open Sauce Italics"/>
                </a:rPr>
                <a:t>eşit</a:t>
              </a:r>
              <a:r>
                <a:rPr lang="en-US" sz="1699" spc="33" dirty="0">
                  <a:solidFill>
                    <a:srgbClr val="1A3B29"/>
                  </a:solidFill>
                  <a:latin typeface="Open Sauce Italics"/>
                </a:rPr>
                <a:t> </a:t>
              </a:r>
              <a:r>
                <a:rPr lang="en-US" sz="1699" spc="33" dirty="0" err="1">
                  <a:solidFill>
                    <a:srgbClr val="1A3B29"/>
                  </a:solidFill>
                  <a:latin typeface="Open Sauce Italics"/>
                </a:rPr>
                <a:t>fırsatlar</a:t>
              </a:r>
              <a:r>
                <a:rPr lang="en-US" sz="1699" spc="33" dirty="0">
                  <a:solidFill>
                    <a:srgbClr val="1A3B29"/>
                  </a:solidFill>
                  <a:latin typeface="Open Sauce Italics"/>
                </a:rPr>
                <a:t> </a:t>
              </a:r>
              <a:r>
                <a:rPr lang="en-US" sz="1699" spc="33" dirty="0" err="1">
                  <a:solidFill>
                    <a:srgbClr val="1A3B29"/>
                  </a:solidFill>
                  <a:latin typeface="Open Sauce Italics"/>
                </a:rPr>
                <a:t>sunuyoruz</a:t>
              </a:r>
              <a:r>
                <a:rPr lang="en-US" sz="1699" spc="33" dirty="0">
                  <a:solidFill>
                    <a:srgbClr val="1A3B29"/>
                  </a:solidFill>
                  <a:latin typeface="Open Sauce Italics"/>
                </a:rPr>
                <a:t>. </a:t>
              </a:r>
              <a:r>
                <a:rPr lang="en-US" sz="1699" spc="33" dirty="0" err="1">
                  <a:solidFill>
                    <a:srgbClr val="1A3B29"/>
                  </a:solidFill>
                  <a:latin typeface="Open Sauce Italics"/>
                </a:rPr>
                <a:t>Aynı</a:t>
              </a:r>
              <a:r>
                <a:rPr lang="en-US" sz="1699" spc="33" dirty="0">
                  <a:solidFill>
                    <a:srgbClr val="1A3B29"/>
                  </a:solidFill>
                  <a:latin typeface="Open Sauce Italics"/>
                </a:rPr>
                <a:t> </a:t>
              </a:r>
              <a:r>
                <a:rPr lang="en-US" sz="1699" spc="33" dirty="0" err="1">
                  <a:solidFill>
                    <a:srgbClr val="1A3B29"/>
                  </a:solidFill>
                  <a:latin typeface="Open Sauce Italics"/>
                </a:rPr>
                <a:t>zamanda</a:t>
              </a:r>
              <a:r>
                <a:rPr lang="en-US" sz="1699" spc="33" dirty="0">
                  <a:solidFill>
                    <a:srgbClr val="1A3B29"/>
                  </a:solidFill>
                  <a:latin typeface="Open Sauce Italics"/>
                </a:rPr>
                <a:t> </a:t>
              </a:r>
              <a:r>
                <a:rPr lang="en-US" sz="1699" spc="33" dirty="0" err="1">
                  <a:solidFill>
                    <a:srgbClr val="1A3B29"/>
                  </a:solidFill>
                  <a:latin typeface="Open Sauce Italics"/>
                </a:rPr>
                <a:t>çalışanlarımızın</a:t>
              </a:r>
              <a:r>
                <a:rPr lang="en-US" sz="1699" spc="33" dirty="0">
                  <a:solidFill>
                    <a:srgbClr val="1A3B29"/>
                  </a:solidFill>
                  <a:latin typeface="Open Sauce Italics"/>
                </a:rPr>
                <a:t> </a:t>
              </a:r>
              <a:r>
                <a:rPr lang="en-US" sz="1699" spc="33" dirty="0" err="1">
                  <a:solidFill>
                    <a:srgbClr val="1A3B29"/>
                  </a:solidFill>
                  <a:latin typeface="Open Sauce Italics"/>
                </a:rPr>
                <a:t>çalışma</a:t>
              </a:r>
              <a:r>
                <a:rPr lang="en-US" sz="1699" spc="33" dirty="0">
                  <a:solidFill>
                    <a:srgbClr val="1A3B29"/>
                  </a:solidFill>
                  <a:latin typeface="Open Sauce Italics"/>
                </a:rPr>
                <a:t> </a:t>
              </a:r>
              <a:r>
                <a:rPr lang="en-US" sz="1699" spc="33" dirty="0" err="1">
                  <a:solidFill>
                    <a:srgbClr val="1A3B29"/>
                  </a:solidFill>
                  <a:latin typeface="Open Sauce Italics"/>
                </a:rPr>
                <a:t>haklarına</a:t>
              </a:r>
              <a:r>
                <a:rPr lang="en-US" sz="1699" spc="33" dirty="0">
                  <a:solidFill>
                    <a:srgbClr val="1A3B29"/>
                  </a:solidFill>
                  <a:latin typeface="Open Sauce Italics"/>
                </a:rPr>
                <a:t> </a:t>
              </a:r>
              <a:r>
                <a:rPr lang="en-US" sz="1699" spc="33" dirty="0" err="1">
                  <a:solidFill>
                    <a:srgbClr val="1A3B29"/>
                  </a:solidFill>
                  <a:latin typeface="Open Sauce Italics"/>
                </a:rPr>
                <a:t>saygı</a:t>
              </a:r>
              <a:r>
                <a:rPr lang="en-US" sz="1699" spc="33" dirty="0">
                  <a:solidFill>
                    <a:srgbClr val="1A3B29"/>
                  </a:solidFill>
                  <a:latin typeface="Open Sauce Italics"/>
                </a:rPr>
                <a:t> </a:t>
              </a:r>
              <a:r>
                <a:rPr lang="en-US" sz="1699" spc="33" dirty="0" err="1">
                  <a:solidFill>
                    <a:srgbClr val="1A3B29"/>
                  </a:solidFill>
                  <a:latin typeface="Open Sauce Italics"/>
                </a:rPr>
                <a:t>duyuyor</a:t>
              </a:r>
              <a:r>
                <a:rPr lang="en-US" sz="1699" spc="33" dirty="0">
                  <a:solidFill>
                    <a:srgbClr val="1A3B29"/>
                  </a:solidFill>
                  <a:latin typeface="Open Sauce Italics"/>
                </a:rPr>
                <a:t>, </a:t>
              </a:r>
              <a:r>
                <a:rPr lang="en-US" sz="1699" spc="33" dirty="0" err="1">
                  <a:solidFill>
                    <a:srgbClr val="1A3B29"/>
                  </a:solidFill>
                  <a:latin typeface="Open Sauce Italics"/>
                </a:rPr>
                <a:t>yasal</a:t>
              </a:r>
              <a:r>
                <a:rPr lang="en-US" sz="1699" spc="33" dirty="0">
                  <a:solidFill>
                    <a:srgbClr val="1A3B29"/>
                  </a:solidFill>
                  <a:latin typeface="Open Sauce Italics"/>
                </a:rPr>
                <a:t> </a:t>
              </a:r>
              <a:r>
                <a:rPr lang="en-US" sz="1699" spc="33" dirty="0" err="1">
                  <a:solidFill>
                    <a:srgbClr val="1A3B29"/>
                  </a:solidFill>
                  <a:latin typeface="Open Sauce Italics"/>
                </a:rPr>
                <a:t>mevzuat</a:t>
              </a:r>
              <a:r>
                <a:rPr lang="en-US" sz="1699" spc="33" dirty="0">
                  <a:solidFill>
                    <a:srgbClr val="1A3B29"/>
                  </a:solidFill>
                  <a:latin typeface="Open Sauce Italics"/>
                </a:rPr>
                <a:t> </a:t>
              </a:r>
              <a:r>
                <a:rPr lang="en-US" sz="1699" spc="33" dirty="0" err="1">
                  <a:solidFill>
                    <a:srgbClr val="1A3B29"/>
                  </a:solidFill>
                  <a:latin typeface="Open Sauce Italics"/>
                </a:rPr>
                <a:t>hükümleri</a:t>
              </a:r>
              <a:r>
                <a:rPr lang="en-US" sz="1699" spc="33" dirty="0">
                  <a:solidFill>
                    <a:srgbClr val="1A3B29"/>
                  </a:solidFill>
                  <a:latin typeface="Open Sauce Italics"/>
                </a:rPr>
                <a:t> </a:t>
              </a:r>
              <a:r>
                <a:rPr lang="en-US" sz="1699" spc="33" dirty="0" err="1">
                  <a:solidFill>
                    <a:srgbClr val="1A3B29"/>
                  </a:solidFill>
                  <a:latin typeface="Open Sauce Italics"/>
                </a:rPr>
                <a:t>çerçevesinde</a:t>
              </a:r>
              <a:r>
                <a:rPr lang="en-US" sz="1699" spc="33" dirty="0">
                  <a:solidFill>
                    <a:srgbClr val="1A3B29"/>
                  </a:solidFill>
                  <a:latin typeface="Open Sauce Italics"/>
                </a:rPr>
                <a:t> </a:t>
              </a:r>
              <a:r>
                <a:rPr lang="en-US" sz="1699" spc="33" dirty="0" err="1">
                  <a:solidFill>
                    <a:srgbClr val="1A3B29"/>
                  </a:solidFill>
                  <a:latin typeface="Open Sauce Italics"/>
                </a:rPr>
                <a:t>takip</a:t>
              </a:r>
              <a:r>
                <a:rPr lang="en-US" sz="1699" spc="33" dirty="0">
                  <a:solidFill>
                    <a:srgbClr val="1A3B29"/>
                  </a:solidFill>
                  <a:latin typeface="Open Sauce Italics"/>
                </a:rPr>
                <a:t> </a:t>
              </a:r>
              <a:r>
                <a:rPr lang="en-US" sz="1699" spc="33" dirty="0" err="1">
                  <a:solidFill>
                    <a:srgbClr val="1A3B29"/>
                  </a:solidFill>
                  <a:latin typeface="Open Sauce Italics"/>
                </a:rPr>
                <a:t>ediyoruz</a:t>
              </a:r>
              <a:r>
                <a:rPr lang="en-US" sz="1699" spc="33" dirty="0">
                  <a:solidFill>
                    <a:srgbClr val="1A3B29"/>
                  </a:solidFill>
                  <a:latin typeface="Open Sauce Italics"/>
                </a:rPr>
                <a:t>. </a:t>
              </a:r>
              <a:endParaRPr lang="tr-TR" sz="1699" spc="33" dirty="0">
                <a:solidFill>
                  <a:srgbClr val="1A3B29"/>
                </a:solidFill>
                <a:latin typeface="Open Sauce Italics"/>
              </a:endParaRPr>
            </a:p>
            <a:p>
              <a:pPr marL="366913" lvl="1" indent="-183456">
                <a:lnSpc>
                  <a:spcPts val="2379"/>
                </a:lnSpc>
                <a:buFont typeface="Arial"/>
                <a:buChar char="•"/>
              </a:pPr>
              <a:endParaRPr lang="en-US" sz="1699" spc="33" dirty="0">
                <a:solidFill>
                  <a:srgbClr val="1A3B29"/>
                </a:solidFill>
                <a:latin typeface="Open Sauce Italics"/>
              </a:endParaRPr>
            </a:p>
            <a:p>
              <a:pPr marL="366913" lvl="1" indent="-183456">
                <a:lnSpc>
                  <a:spcPts val="2379"/>
                </a:lnSpc>
                <a:buFont typeface="Arial"/>
                <a:buChar char="•"/>
              </a:pPr>
              <a:r>
                <a:rPr lang="en-US" sz="1699" spc="33" dirty="0" err="1">
                  <a:solidFill>
                    <a:srgbClr val="1A3B29"/>
                  </a:solidFill>
                  <a:latin typeface="Open Sauce Italics"/>
                </a:rPr>
                <a:t>Binalarımızı</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konseptimizi</a:t>
              </a:r>
              <a:r>
                <a:rPr lang="en-US" sz="1699" spc="33" dirty="0">
                  <a:solidFill>
                    <a:srgbClr val="1A3B29"/>
                  </a:solidFill>
                  <a:latin typeface="Open Sauce Italics"/>
                </a:rPr>
                <a:t> </a:t>
              </a:r>
              <a:r>
                <a:rPr lang="en-US" sz="1699" spc="33" dirty="0" err="1">
                  <a:solidFill>
                    <a:srgbClr val="1A3B29"/>
                  </a:solidFill>
                  <a:latin typeface="Open Sauce Italics"/>
                </a:rPr>
                <a:t>tasarlarken</a:t>
              </a:r>
              <a:r>
                <a:rPr lang="en-US" sz="1699" spc="33" dirty="0">
                  <a:solidFill>
                    <a:srgbClr val="1A3B29"/>
                  </a:solidFill>
                  <a:latin typeface="Open Sauce Italics"/>
                </a:rPr>
                <a:t>, </a:t>
              </a:r>
              <a:r>
                <a:rPr lang="en-US" sz="1699" spc="33" dirty="0" err="1">
                  <a:solidFill>
                    <a:srgbClr val="1A3B29"/>
                  </a:solidFill>
                  <a:latin typeface="Open Sauce Italics"/>
                </a:rPr>
                <a:t>özel</a:t>
              </a:r>
              <a:r>
                <a:rPr lang="en-US" sz="1699" spc="33" dirty="0">
                  <a:solidFill>
                    <a:srgbClr val="1A3B29"/>
                  </a:solidFill>
                  <a:latin typeface="Open Sauce Italics"/>
                </a:rPr>
                <a:t> </a:t>
              </a:r>
              <a:r>
                <a:rPr lang="en-US" sz="1699" spc="33" dirty="0" err="1">
                  <a:solidFill>
                    <a:srgbClr val="1A3B29"/>
                  </a:solidFill>
                  <a:latin typeface="Open Sauce Italics"/>
                </a:rPr>
                <a:t>ihtiyacı</a:t>
              </a:r>
              <a:r>
                <a:rPr lang="en-US" sz="1699" spc="33" dirty="0">
                  <a:solidFill>
                    <a:srgbClr val="1A3B29"/>
                  </a:solidFill>
                  <a:latin typeface="Open Sauce Italics"/>
                </a:rPr>
                <a:t> </a:t>
              </a:r>
              <a:r>
                <a:rPr lang="en-US" sz="1699" spc="33" dirty="0" err="1">
                  <a:solidFill>
                    <a:srgbClr val="1A3B29"/>
                  </a:solidFill>
                  <a:latin typeface="Open Sauce Italics"/>
                </a:rPr>
                <a:t>olan</a:t>
              </a:r>
              <a:r>
                <a:rPr lang="en-US" sz="1699" spc="33" dirty="0">
                  <a:solidFill>
                    <a:srgbClr val="1A3B29"/>
                  </a:solidFill>
                  <a:latin typeface="Open Sauce Italics"/>
                </a:rPr>
                <a:t> </a:t>
              </a:r>
              <a:r>
                <a:rPr lang="en-US" sz="1699" spc="33" dirty="0" err="1">
                  <a:solidFill>
                    <a:srgbClr val="1A3B29"/>
                  </a:solidFill>
                  <a:latin typeface="Open Sauce Italics"/>
                </a:rPr>
                <a:t>misafir</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çalışanlarımızın</a:t>
              </a:r>
              <a:r>
                <a:rPr lang="en-US" sz="1699" spc="33" dirty="0">
                  <a:solidFill>
                    <a:srgbClr val="1A3B29"/>
                  </a:solidFill>
                  <a:latin typeface="Open Sauce Italics"/>
                </a:rPr>
                <a:t> </a:t>
              </a:r>
              <a:r>
                <a:rPr lang="en-US" sz="1699" spc="33" dirty="0" err="1">
                  <a:solidFill>
                    <a:srgbClr val="1A3B29"/>
                  </a:solidFill>
                  <a:latin typeface="Open Sauce Italics"/>
                </a:rPr>
                <a:t>ihtiyaçlarını</a:t>
              </a:r>
              <a:r>
                <a:rPr lang="en-US" sz="1699" spc="33" dirty="0">
                  <a:solidFill>
                    <a:srgbClr val="1A3B29"/>
                  </a:solidFill>
                  <a:latin typeface="Open Sauce Italics"/>
                </a:rPr>
                <a:t> </a:t>
              </a:r>
              <a:r>
                <a:rPr lang="en-US" sz="1699" spc="33" dirty="0" err="1">
                  <a:solidFill>
                    <a:srgbClr val="1A3B29"/>
                  </a:solidFill>
                  <a:latin typeface="Open Sauce Italics"/>
                </a:rPr>
                <a:t>düşünüyor</a:t>
              </a:r>
              <a:r>
                <a:rPr lang="en-US" sz="1699" spc="33" dirty="0">
                  <a:solidFill>
                    <a:srgbClr val="1A3B29"/>
                  </a:solidFill>
                  <a:latin typeface="Open Sauce Italics"/>
                </a:rPr>
                <a:t>, </a:t>
              </a:r>
              <a:r>
                <a:rPr lang="en-US" sz="1699" spc="33" dirty="0" err="1">
                  <a:solidFill>
                    <a:srgbClr val="1A3B29"/>
                  </a:solidFill>
                  <a:latin typeface="Open Sauce Italics"/>
                </a:rPr>
                <a:t>herkes</a:t>
              </a:r>
              <a:r>
                <a:rPr lang="en-US" sz="1699" spc="33" dirty="0">
                  <a:solidFill>
                    <a:srgbClr val="1A3B29"/>
                  </a:solidFill>
                  <a:latin typeface="Open Sauce Italics"/>
                </a:rPr>
                <a:t> </a:t>
              </a:r>
              <a:r>
                <a:rPr lang="en-US" sz="1699" spc="33" dirty="0" err="1">
                  <a:solidFill>
                    <a:srgbClr val="1A3B29"/>
                  </a:solidFill>
                  <a:latin typeface="Open Sauce Italics"/>
                </a:rPr>
                <a:t>için</a:t>
              </a:r>
              <a:r>
                <a:rPr lang="en-US" sz="1699" spc="33" dirty="0">
                  <a:solidFill>
                    <a:srgbClr val="1A3B29"/>
                  </a:solidFill>
                  <a:latin typeface="Open Sauce Italics"/>
                </a:rPr>
                <a:t> </a:t>
              </a:r>
              <a:r>
                <a:rPr lang="en-US" sz="1699" spc="33" dirty="0" err="1">
                  <a:solidFill>
                    <a:srgbClr val="1A3B29"/>
                  </a:solidFill>
                  <a:latin typeface="Open Sauce Italics"/>
                </a:rPr>
                <a:t>erişilebilir</a:t>
              </a:r>
              <a:r>
                <a:rPr lang="en-US" sz="1699" spc="33" dirty="0">
                  <a:solidFill>
                    <a:srgbClr val="1A3B29"/>
                  </a:solidFill>
                  <a:latin typeface="Open Sauce Italics"/>
                </a:rPr>
                <a:t> </a:t>
              </a:r>
              <a:r>
                <a:rPr lang="en-US" sz="1699" spc="33" dirty="0" err="1">
                  <a:solidFill>
                    <a:srgbClr val="1A3B29"/>
                  </a:solidFill>
                  <a:latin typeface="Open Sauce Italics"/>
                </a:rPr>
                <a:t>hizmet</a:t>
              </a:r>
              <a:r>
                <a:rPr lang="en-US" sz="1699" spc="33" dirty="0">
                  <a:solidFill>
                    <a:srgbClr val="1A3B29"/>
                  </a:solidFill>
                  <a:latin typeface="Open Sauce Italics"/>
                </a:rPr>
                <a:t> </a:t>
              </a:r>
              <a:r>
                <a:rPr lang="en-US" sz="1699" spc="33" dirty="0" err="1">
                  <a:solidFill>
                    <a:srgbClr val="1A3B29"/>
                  </a:solidFill>
                  <a:latin typeface="Open Sauce Italics"/>
                </a:rPr>
                <a:t>anlayışını</a:t>
              </a:r>
              <a:r>
                <a:rPr lang="en-US" sz="1699" spc="33" dirty="0">
                  <a:solidFill>
                    <a:srgbClr val="1A3B29"/>
                  </a:solidFill>
                  <a:latin typeface="Open Sauce Italics"/>
                </a:rPr>
                <a:t> </a:t>
              </a:r>
              <a:r>
                <a:rPr lang="en-US" sz="1699" spc="33" dirty="0" err="1">
                  <a:solidFill>
                    <a:srgbClr val="1A3B29"/>
                  </a:solidFill>
                  <a:latin typeface="Open Sauce Italics"/>
                </a:rPr>
                <a:t>benimsiyoruz</a:t>
              </a:r>
              <a:r>
                <a:rPr lang="en-US" sz="1699" spc="33" dirty="0">
                  <a:solidFill>
                    <a:srgbClr val="1A3B29"/>
                  </a:solidFill>
                  <a:latin typeface="Open Sauce Italics"/>
                </a:rPr>
                <a:t>.</a:t>
              </a:r>
            </a:p>
            <a:p>
              <a:pPr marL="366913" lvl="1" indent="-183456">
                <a:lnSpc>
                  <a:spcPts val="2379"/>
                </a:lnSpc>
                <a:buFont typeface="Arial"/>
                <a:buChar char="•"/>
              </a:pPr>
              <a:r>
                <a:rPr lang="en-US" sz="1699" spc="33" dirty="0" err="1">
                  <a:solidFill>
                    <a:srgbClr val="1A3B29"/>
                  </a:solidFill>
                  <a:latin typeface="Open Sauce Italics"/>
                </a:rPr>
                <a:t>Tarihi</a:t>
              </a:r>
              <a:r>
                <a:rPr lang="en-US" sz="1699" spc="33" dirty="0">
                  <a:solidFill>
                    <a:srgbClr val="1A3B29"/>
                  </a:solidFill>
                  <a:latin typeface="Open Sauce Italics"/>
                </a:rPr>
                <a:t>, </a:t>
              </a:r>
              <a:r>
                <a:rPr lang="en-US" sz="1699" spc="33" dirty="0" err="1">
                  <a:solidFill>
                    <a:srgbClr val="1A3B29"/>
                  </a:solidFill>
                  <a:latin typeface="Open Sauce Italics"/>
                </a:rPr>
                <a:t>arkeolojik</a:t>
              </a:r>
              <a:r>
                <a:rPr lang="en-US" sz="1699" spc="33" dirty="0">
                  <a:solidFill>
                    <a:srgbClr val="1A3B29"/>
                  </a:solidFill>
                  <a:latin typeface="Open Sauce Italics"/>
                </a:rPr>
                <a:t>, </a:t>
              </a:r>
              <a:r>
                <a:rPr lang="en-US" sz="1699" spc="33" dirty="0" err="1">
                  <a:solidFill>
                    <a:srgbClr val="1A3B29"/>
                  </a:solidFill>
                  <a:latin typeface="Open Sauce Italics"/>
                </a:rPr>
                <a:t>kültürel</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manevi</a:t>
              </a:r>
              <a:r>
                <a:rPr lang="en-US" sz="1699" spc="33" dirty="0">
                  <a:solidFill>
                    <a:srgbClr val="1A3B29"/>
                  </a:solidFill>
                  <a:latin typeface="Open Sauce Italics"/>
                </a:rPr>
                <a:t> </a:t>
              </a:r>
              <a:r>
                <a:rPr lang="en-US" sz="1699" spc="33" dirty="0" err="1">
                  <a:solidFill>
                    <a:srgbClr val="1A3B29"/>
                  </a:solidFill>
                  <a:latin typeface="Open Sauce Italics"/>
                </a:rPr>
                <a:t>öneme</a:t>
              </a:r>
              <a:r>
                <a:rPr lang="en-US" sz="1699" spc="33" dirty="0">
                  <a:solidFill>
                    <a:srgbClr val="1A3B29"/>
                  </a:solidFill>
                  <a:latin typeface="Open Sauce Italics"/>
                </a:rPr>
                <a:t> </a:t>
              </a:r>
              <a:r>
                <a:rPr lang="en-US" sz="1699" spc="33" dirty="0" err="1">
                  <a:solidFill>
                    <a:srgbClr val="1A3B29"/>
                  </a:solidFill>
                  <a:latin typeface="Open Sauce Italics"/>
                </a:rPr>
                <a:t>sahip</a:t>
              </a:r>
              <a:r>
                <a:rPr lang="en-US" sz="1699" spc="33" dirty="0">
                  <a:solidFill>
                    <a:srgbClr val="1A3B29"/>
                  </a:solidFill>
                  <a:latin typeface="Open Sauce Italics"/>
                </a:rPr>
                <a:t> </a:t>
              </a:r>
              <a:r>
                <a:rPr lang="en-US" sz="1699" spc="33" dirty="0" err="1">
                  <a:solidFill>
                    <a:srgbClr val="1A3B29"/>
                  </a:solidFill>
                  <a:latin typeface="Open Sauce Italics"/>
                </a:rPr>
                <a:t>yerel</a:t>
              </a:r>
              <a:r>
                <a:rPr lang="en-US" sz="1699" spc="33" dirty="0">
                  <a:solidFill>
                    <a:srgbClr val="1A3B29"/>
                  </a:solidFill>
                  <a:latin typeface="Open Sauce Italics"/>
                </a:rPr>
                <a:t>/</a:t>
              </a:r>
              <a:r>
                <a:rPr lang="en-US" sz="1699" spc="33" dirty="0" err="1">
                  <a:solidFill>
                    <a:srgbClr val="1A3B29"/>
                  </a:solidFill>
                  <a:latin typeface="Open Sauce Italics"/>
                </a:rPr>
                <a:t>bölgesel</a:t>
              </a:r>
              <a:r>
                <a:rPr lang="en-US" sz="1699" spc="33" dirty="0">
                  <a:solidFill>
                    <a:srgbClr val="1A3B29"/>
                  </a:solidFill>
                  <a:latin typeface="Open Sauce Italics"/>
                </a:rPr>
                <a:t> </a:t>
              </a:r>
              <a:r>
                <a:rPr lang="en-US" sz="1699" spc="33" dirty="0" err="1">
                  <a:solidFill>
                    <a:srgbClr val="1A3B29"/>
                  </a:solidFill>
                  <a:latin typeface="Open Sauce Italics"/>
                </a:rPr>
                <a:t>mülklerin</a:t>
              </a:r>
              <a:r>
                <a:rPr lang="en-US" sz="1699" spc="33" dirty="0">
                  <a:solidFill>
                    <a:srgbClr val="1A3B29"/>
                  </a:solidFill>
                  <a:latin typeface="Open Sauce Italics"/>
                </a:rPr>
                <a:t>, </a:t>
              </a:r>
              <a:r>
                <a:rPr lang="en-US" sz="1699" spc="33" dirty="0" err="1">
                  <a:solidFill>
                    <a:srgbClr val="1A3B29"/>
                  </a:solidFill>
                  <a:latin typeface="Open Sauce Italics"/>
                </a:rPr>
                <a:t>alanların</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geleneklerin</a:t>
              </a:r>
              <a:r>
                <a:rPr lang="en-US" sz="1699" spc="33" dirty="0">
                  <a:solidFill>
                    <a:srgbClr val="1A3B29"/>
                  </a:solidFill>
                  <a:latin typeface="Open Sauce Italics"/>
                </a:rPr>
                <a:t> </a:t>
              </a:r>
              <a:r>
                <a:rPr lang="en-US" sz="1699" spc="33" dirty="0" err="1">
                  <a:solidFill>
                    <a:srgbClr val="1A3B29"/>
                  </a:solidFill>
                  <a:latin typeface="Open Sauce Italics"/>
                </a:rPr>
                <a:t>korunmasına</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gelişmesine</a:t>
              </a:r>
              <a:r>
                <a:rPr lang="en-US" sz="1699" spc="33" dirty="0">
                  <a:solidFill>
                    <a:srgbClr val="1A3B29"/>
                  </a:solidFill>
                  <a:latin typeface="Open Sauce Italics"/>
                </a:rPr>
                <a:t> </a:t>
              </a:r>
              <a:r>
                <a:rPr lang="en-US" sz="1699" spc="33" dirty="0" err="1">
                  <a:solidFill>
                    <a:srgbClr val="1A3B29"/>
                  </a:solidFill>
                  <a:latin typeface="Open Sauce Italics"/>
                </a:rPr>
                <a:t>katkı</a:t>
              </a:r>
              <a:r>
                <a:rPr lang="en-US" sz="1699" spc="33" dirty="0">
                  <a:solidFill>
                    <a:srgbClr val="1A3B29"/>
                  </a:solidFill>
                  <a:latin typeface="Open Sauce Italics"/>
                </a:rPr>
                <a:t> </a:t>
              </a:r>
              <a:r>
                <a:rPr lang="en-US" sz="1699" spc="33" dirty="0" err="1">
                  <a:solidFill>
                    <a:srgbClr val="1A3B29"/>
                  </a:solidFill>
                  <a:latin typeface="Open Sauce Italics"/>
                </a:rPr>
                <a:t>sağlıyoruz</a:t>
              </a:r>
              <a:r>
                <a:rPr lang="en-US" sz="1699" spc="33" dirty="0">
                  <a:solidFill>
                    <a:srgbClr val="1A3B29"/>
                  </a:solidFill>
                  <a:latin typeface="Open Sauce Italics"/>
                </a:rPr>
                <a:t>.</a:t>
              </a:r>
            </a:p>
            <a:p>
              <a:pPr marL="366913" lvl="1" indent="-183456">
                <a:lnSpc>
                  <a:spcPts val="2379"/>
                </a:lnSpc>
                <a:buFont typeface="Arial"/>
                <a:buChar char="•"/>
              </a:pPr>
              <a:r>
                <a:rPr lang="en-US" sz="1699" spc="33" dirty="0" err="1">
                  <a:solidFill>
                    <a:srgbClr val="1A3B29"/>
                  </a:solidFill>
                  <a:latin typeface="Open Sauce Italics"/>
                </a:rPr>
                <a:t>Ürün</a:t>
              </a:r>
              <a:r>
                <a:rPr lang="en-US" sz="1699" spc="33" dirty="0">
                  <a:solidFill>
                    <a:srgbClr val="1A3B29"/>
                  </a:solidFill>
                  <a:latin typeface="Open Sauce Italics"/>
                </a:rPr>
                <a:t>/</a:t>
              </a:r>
              <a:r>
                <a:rPr lang="en-US" sz="1699" spc="33" dirty="0" err="1">
                  <a:solidFill>
                    <a:srgbClr val="1A3B29"/>
                  </a:solidFill>
                  <a:latin typeface="Open Sauce Italics"/>
                </a:rPr>
                <a:t>hizmet</a:t>
              </a:r>
              <a:r>
                <a:rPr lang="en-US" sz="1699" spc="33" dirty="0">
                  <a:solidFill>
                    <a:srgbClr val="1A3B29"/>
                  </a:solidFill>
                  <a:latin typeface="Open Sauce Italics"/>
                </a:rPr>
                <a:t> </a:t>
              </a:r>
              <a:r>
                <a:rPr lang="en-US" sz="1699" spc="33" dirty="0" err="1">
                  <a:solidFill>
                    <a:srgbClr val="1A3B29"/>
                  </a:solidFill>
                  <a:latin typeface="Open Sauce Italics"/>
                </a:rPr>
                <a:t>alımlarında</a:t>
              </a:r>
              <a:r>
                <a:rPr lang="en-US" sz="1699" spc="33" dirty="0">
                  <a:solidFill>
                    <a:srgbClr val="1A3B29"/>
                  </a:solidFill>
                  <a:latin typeface="Open Sauce Italics"/>
                </a:rPr>
                <a:t> </a:t>
              </a:r>
              <a:r>
                <a:rPr lang="en-US" sz="1699" spc="33" dirty="0" err="1">
                  <a:solidFill>
                    <a:srgbClr val="1A3B29"/>
                  </a:solidFill>
                  <a:latin typeface="Open Sauce Italics"/>
                </a:rPr>
                <a:t>niteliği</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kalitesini</a:t>
              </a:r>
              <a:r>
                <a:rPr lang="en-US" sz="1699" spc="33" dirty="0">
                  <a:solidFill>
                    <a:srgbClr val="1A3B29"/>
                  </a:solidFill>
                  <a:latin typeface="Open Sauce Italics"/>
                </a:rPr>
                <a:t> </a:t>
              </a:r>
              <a:r>
                <a:rPr lang="en-US" sz="1699" spc="33" dirty="0" err="1">
                  <a:solidFill>
                    <a:srgbClr val="1A3B29"/>
                  </a:solidFill>
                  <a:latin typeface="Open Sauce Italics"/>
                </a:rPr>
                <a:t>kullanıcılarla</a:t>
              </a:r>
              <a:r>
                <a:rPr lang="en-US" sz="1699" spc="33" dirty="0">
                  <a:solidFill>
                    <a:srgbClr val="1A3B29"/>
                  </a:solidFill>
                  <a:latin typeface="Open Sauce Italics"/>
                </a:rPr>
                <a:t> </a:t>
              </a:r>
              <a:r>
                <a:rPr lang="en-US" sz="1699" spc="33" dirty="0" err="1">
                  <a:solidFill>
                    <a:srgbClr val="1A3B29"/>
                  </a:solidFill>
                  <a:latin typeface="Open Sauce Italics"/>
                </a:rPr>
                <a:t>değerlendiriyor</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analiz</a:t>
              </a:r>
              <a:r>
                <a:rPr lang="en-US" sz="1699" spc="33" dirty="0">
                  <a:solidFill>
                    <a:srgbClr val="1A3B29"/>
                  </a:solidFill>
                  <a:latin typeface="Open Sauce Italics"/>
                </a:rPr>
                <a:t> </a:t>
              </a:r>
              <a:r>
                <a:rPr lang="en-US" sz="1699" spc="33" dirty="0" err="1">
                  <a:solidFill>
                    <a:srgbClr val="1A3B29"/>
                  </a:solidFill>
                  <a:latin typeface="Open Sauce Italics"/>
                </a:rPr>
                <a:t>ediyoruz</a:t>
              </a:r>
              <a:r>
                <a:rPr lang="en-US" sz="1699" spc="33" dirty="0">
                  <a:solidFill>
                    <a:srgbClr val="1A3B29"/>
                  </a:solidFill>
                  <a:latin typeface="Open Sauce Italics"/>
                </a:rPr>
                <a:t>. </a:t>
              </a:r>
              <a:r>
                <a:rPr lang="en-US" sz="1699" spc="33" dirty="0" err="1">
                  <a:solidFill>
                    <a:srgbClr val="1A3B29"/>
                  </a:solidFill>
                  <a:latin typeface="Open Sauce Italics"/>
                </a:rPr>
                <a:t>Tedarikçi</a:t>
              </a:r>
              <a:r>
                <a:rPr lang="en-US" sz="1699" spc="33" dirty="0">
                  <a:solidFill>
                    <a:srgbClr val="1A3B29"/>
                  </a:solidFill>
                  <a:latin typeface="Open Sauce Italics"/>
                </a:rPr>
                <a:t> </a:t>
              </a:r>
              <a:r>
                <a:rPr lang="en-US" sz="1699" spc="33" dirty="0" err="1">
                  <a:solidFill>
                    <a:srgbClr val="1A3B29"/>
                  </a:solidFill>
                  <a:latin typeface="Open Sauce Italics"/>
                </a:rPr>
                <a:t>seçiminde</a:t>
              </a:r>
              <a:r>
                <a:rPr lang="en-US" sz="1699" spc="33" dirty="0">
                  <a:solidFill>
                    <a:srgbClr val="1A3B29"/>
                  </a:solidFill>
                  <a:latin typeface="Open Sauce Italics"/>
                </a:rPr>
                <a:t> </a:t>
              </a:r>
              <a:r>
                <a:rPr lang="en-US" sz="1699" spc="33" dirty="0" err="1">
                  <a:solidFill>
                    <a:srgbClr val="1A3B29"/>
                  </a:solidFill>
                  <a:latin typeface="Open Sauce Italics"/>
                </a:rPr>
                <a:t>adil</a:t>
              </a:r>
              <a:r>
                <a:rPr lang="en-US" sz="1699" spc="33" dirty="0">
                  <a:solidFill>
                    <a:srgbClr val="1A3B29"/>
                  </a:solidFill>
                  <a:latin typeface="Open Sauce Italics"/>
                </a:rPr>
                <a:t>, </a:t>
              </a:r>
              <a:r>
                <a:rPr lang="en-US" sz="1699" spc="33" dirty="0" err="1">
                  <a:solidFill>
                    <a:srgbClr val="1A3B29"/>
                  </a:solidFill>
                  <a:latin typeface="Open Sauce Italics"/>
                </a:rPr>
                <a:t>dürüst</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tarafsız</a:t>
              </a:r>
              <a:r>
                <a:rPr lang="en-US" sz="1699" spc="33" dirty="0">
                  <a:solidFill>
                    <a:srgbClr val="1A3B29"/>
                  </a:solidFill>
                  <a:latin typeface="Open Sauce Italics"/>
                </a:rPr>
                <a:t> </a:t>
              </a:r>
              <a:r>
                <a:rPr lang="en-US" sz="1699" spc="33" dirty="0" err="1">
                  <a:solidFill>
                    <a:srgbClr val="1A3B29"/>
                  </a:solidFill>
                  <a:latin typeface="Open Sauce Italics"/>
                </a:rPr>
                <a:t>davranıyoruz</a:t>
              </a:r>
              <a:r>
                <a:rPr lang="en-US" sz="1699" spc="33" dirty="0">
                  <a:solidFill>
                    <a:srgbClr val="1A3B29"/>
                  </a:solidFill>
                  <a:latin typeface="Open Sauce Italics"/>
                </a:rPr>
                <a:t>.</a:t>
              </a:r>
            </a:p>
            <a:p>
              <a:pPr marL="366913" lvl="1" indent="-183456">
                <a:lnSpc>
                  <a:spcPts val="2379"/>
                </a:lnSpc>
                <a:buFont typeface="Arial"/>
                <a:buChar char="•"/>
              </a:pPr>
              <a:r>
                <a:rPr lang="en-US" sz="1699" spc="33" dirty="0" err="1">
                  <a:solidFill>
                    <a:srgbClr val="1A3B29"/>
                  </a:solidFill>
                  <a:latin typeface="Open Sauce Italics"/>
                </a:rPr>
                <a:t>İnsan</a:t>
              </a:r>
              <a:r>
                <a:rPr lang="en-US" sz="1699" spc="33" dirty="0">
                  <a:solidFill>
                    <a:srgbClr val="1A3B29"/>
                  </a:solidFill>
                  <a:latin typeface="Open Sauce Italics"/>
                </a:rPr>
                <a:t> </a:t>
              </a:r>
              <a:r>
                <a:rPr lang="en-US" sz="1699" spc="33" dirty="0" err="1">
                  <a:solidFill>
                    <a:srgbClr val="1A3B29"/>
                  </a:solidFill>
                  <a:latin typeface="Open Sauce Italics"/>
                </a:rPr>
                <a:t>haklarına</a:t>
              </a:r>
              <a:r>
                <a:rPr lang="en-US" sz="1699" spc="33" dirty="0">
                  <a:solidFill>
                    <a:srgbClr val="1A3B29"/>
                  </a:solidFill>
                  <a:latin typeface="Open Sauce Italics"/>
                </a:rPr>
                <a:t> </a:t>
              </a:r>
              <a:r>
                <a:rPr lang="en-US" sz="1699" spc="33" dirty="0" err="1">
                  <a:solidFill>
                    <a:srgbClr val="1A3B29"/>
                  </a:solidFill>
                  <a:latin typeface="Open Sauce Italics"/>
                </a:rPr>
                <a:t>saygı</a:t>
              </a:r>
              <a:r>
                <a:rPr lang="en-US" sz="1699" spc="33" dirty="0">
                  <a:solidFill>
                    <a:srgbClr val="1A3B29"/>
                  </a:solidFill>
                  <a:latin typeface="Open Sauce Italics"/>
                </a:rPr>
                <a:t> </a:t>
              </a:r>
              <a:r>
                <a:rPr lang="en-US" sz="1699" spc="33" dirty="0" err="1">
                  <a:solidFill>
                    <a:srgbClr val="1A3B29"/>
                  </a:solidFill>
                  <a:latin typeface="Open Sauce Italics"/>
                </a:rPr>
                <a:t>duyuyor</a:t>
              </a:r>
              <a:r>
                <a:rPr lang="en-US" sz="1699" spc="33" dirty="0">
                  <a:solidFill>
                    <a:srgbClr val="1A3B29"/>
                  </a:solidFill>
                  <a:latin typeface="Open Sauce Italics"/>
                </a:rPr>
                <a:t>; </a:t>
              </a:r>
              <a:r>
                <a:rPr lang="en-US" sz="1699" spc="33" dirty="0" err="1">
                  <a:solidFill>
                    <a:srgbClr val="1A3B29"/>
                  </a:solidFill>
                  <a:latin typeface="Open Sauce Italics"/>
                </a:rPr>
                <a:t>dil</a:t>
              </a:r>
              <a:r>
                <a:rPr lang="en-US" sz="1699" spc="33" dirty="0">
                  <a:solidFill>
                    <a:srgbClr val="1A3B29"/>
                  </a:solidFill>
                  <a:latin typeface="Open Sauce Italics"/>
                </a:rPr>
                <a:t>, din, </a:t>
              </a:r>
              <a:r>
                <a:rPr lang="en-US" sz="1699" spc="33" dirty="0" err="1">
                  <a:solidFill>
                    <a:srgbClr val="1A3B29"/>
                  </a:solidFill>
                  <a:latin typeface="Open Sauce Italics"/>
                </a:rPr>
                <a:t>ırk</a:t>
              </a:r>
              <a:r>
                <a:rPr lang="en-US" sz="1699" spc="33" dirty="0">
                  <a:solidFill>
                    <a:srgbClr val="1A3B29"/>
                  </a:solidFill>
                  <a:latin typeface="Open Sauce Italics"/>
                </a:rPr>
                <a:t>, </a:t>
              </a:r>
              <a:r>
                <a:rPr lang="en-US" sz="1699" spc="33" dirty="0" err="1">
                  <a:solidFill>
                    <a:srgbClr val="1A3B29"/>
                  </a:solidFill>
                  <a:latin typeface="Open Sauce Italics"/>
                </a:rPr>
                <a:t>cinsiyet</a:t>
              </a:r>
              <a:r>
                <a:rPr lang="en-US" sz="1699" spc="33" dirty="0">
                  <a:solidFill>
                    <a:srgbClr val="1A3B29"/>
                  </a:solidFill>
                  <a:latin typeface="Open Sauce Italics"/>
                </a:rPr>
                <a:t> vb. her </a:t>
              </a:r>
              <a:r>
                <a:rPr lang="en-US" sz="1699" spc="33" dirty="0" err="1">
                  <a:solidFill>
                    <a:srgbClr val="1A3B29"/>
                  </a:solidFill>
                  <a:latin typeface="Open Sauce Italics"/>
                </a:rPr>
                <a:t>türlü</a:t>
              </a:r>
              <a:r>
                <a:rPr lang="en-US" sz="1699" spc="33" dirty="0">
                  <a:solidFill>
                    <a:srgbClr val="1A3B29"/>
                  </a:solidFill>
                  <a:latin typeface="Open Sauce Italics"/>
                </a:rPr>
                <a:t> </a:t>
              </a:r>
              <a:r>
                <a:rPr lang="en-US" sz="1699" spc="33" dirty="0" err="1">
                  <a:solidFill>
                    <a:srgbClr val="1A3B29"/>
                  </a:solidFill>
                  <a:latin typeface="Open Sauce Italics"/>
                </a:rPr>
                <a:t>ayrımcılığı</a:t>
              </a:r>
              <a:r>
                <a:rPr lang="en-US" sz="1699" spc="33" dirty="0">
                  <a:solidFill>
                    <a:srgbClr val="1A3B29"/>
                  </a:solidFill>
                  <a:latin typeface="Open Sauce Italics"/>
                </a:rPr>
                <a:t> </a:t>
              </a:r>
              <a:r>
                <a:rPr lang="en-US" sz="1699" spc="33" dirty="0" err="1">
                  <a:solidFill>
                    <a:srgbClr val="1A3B29"/>
                  </a:solidFill>
                  <a:latin typeface="Open Sauce Italics"/>
                </a:rPr>
                <a:t>reddediyoruz</a:t>
              </a:r>
              <a:r>
                <a:rPr lang="en-US" sz="1699" spc="33" dirty="0">
                  <a:solidFill>
                    <a:srgbClr val="1A3B29"/>
                  </a:solidFill>
                  <a:latin typeface="Open Sauce Italics"/>
                </a:rPr>
                <a:t>. </a:t>
              </a:r>
              <a:r>
                <a:rPr lang="en-US" sz="1699" spc="33" dirty="0" err="1">
                  <a:solidFill>
                    <a:srgbClr val="1A3B29"/>
                  </a:solidFill>
                  <a:latin typeface="Open Sauce Italics"/>
                </a:rPr>
                <a:t>Özel</a:t>
              </a:r>
              <a:r>
                <a:rPr lang="en-US" sz="1699" spc="33" dirty="0">
                  <a:solidFill>
                    <a:srgbClr val="1A3B29"/>
                  </a:solidFill>
                  <a:latin typeface="Open Sauce Italics"/>
                </a:rPr>
                <a:t> </a:t>
              </a:r>
              <a:r>
                <a:rPr lang="en-US" sz="1699" spc="33" dirty="0" err="1">
                  <a:solidFill>
                    <a:srgbClr val="1A3B29"/>
                  </a:solidFill>
                  <a:latin typeface="Open Sauce Italics"/>
                </a:rPr>
                <a:t>korumalı</a:t>
              </a:r>
              <a:r>
                <a:rPr lang="en-US" sz="1699" spc="33" dirty="0">
                  <a:solidFill>
                    <a:srgbClr val="1A3B29"/>
                  </a:solidFill>
                  <a:latin typeface="Open Sauce Italics"/>
                </a:rPr>
                <a:t> </a:t>
              </a:r>
              <a:r>
                <a:rPr lang="en-US" sz="1699" spc="33" dirty="0" err="1">
                  <a:solidFill>
                    <a:srgbClr val="1A3B29"/>
                  </a:solidFill>
                  <a:latin typeface="Open Sauce Italics"/>
                </a:rPr>
                <a:t>gruplar</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diğer</a:t>
              </a:r>
              <a:r>
                <a:rPr lang="en-US" sz="1699" spc="33" dirty="0">
                  <a:solidFill>
                    <a:srgbClr val="1A3B29"/>
                  </a:solidFill>
                  <a:latin typeface="Open Sauce Italics"/>
                </a:rPr>
                <a:t> </a:t>
              </a:r>
              <a:r>
                <a:rPr lang="en-US" sz="1699" spc="33" dirty="0" err="1">
                  <a:solidFill>
                    <a:srgbClr val="1A3B29"/>
                  </a:solidFill>
                  <a:latin typeface="Open Sauce Italics"/>
                </a:rPr>
                <a:t>savunmasız</a:t>
              </a:r>
              <a:r>
                <a:rPr lang="en-US" sz="1699" spc="33" dirty="0">
                  <a:solidFill>
                    <a:srgbClr val="1A3B29"/>
                  </a:solidFill>
                  <a:latin typeface="Open Sauce Italics"/>
                </a:rPr>
                <a:t> </a:t>
              </a:r>
              <a:r>
                <a:rPr lang="en-US" sz="1699" spc="33" dirty="0" err="1">
                  <a:solidFill>
                    <a:srgbClr val="1A3B29"/>
                  </a:solidFill>
                  <a:latin typeface="Open Sauce Italics"/>
                </a:rPr>
                <a:t>gruplara</a:t>
              </a:r>
              <a:r>
                <a:rPr lang="en-US" sz="1699" spc="33" dirty="0">
                  <a:solidFill>
                    <a:srgbClr val="1A3B29"/>
                  </a:solidFill>
                  <a:latin typeface="Open Sauce Italics"/>
                </a:rPr>
                <a:t> </a:t>
              </a:r>
              <a:r>
                <a:rPr lang="en-US" sz="1699" spc="33" dirty="0" err="1">
                  <a:solidFill>
                    <a:srgbClr val="1A3B29"/>
                  </a:solidFill>
                  <a:latin typeface="Open Sauce Italics"/>
                </a:rPr>
                <a:t>yönelik</a:t>
              </a:r>
              <a:r>
                <a:rPr lang="en-US" sz="1699" spc="33" dirty="0">
                  <a:solidFill>
                    <a:srgbClr val="1A3B29"/>
                  </a:solidFill>
                  <a:latin typeface="Open Sauce Italics"/>
                </a:rPr>
                <a:t>, </a:t>
              </a:r>
              <a:r>
                <a:rPr lang="en-US" sz="1699" spc="33" dirty="0" err="1">
                  <a:solidFill>
                    <a:srgbClr val="1A3B29"/>
                  </a:solidFill>
                  <a:latin typeface="Open Sauce Italics"/>
                </a:rPr>
                <a:t>ticari</a:t>
              </a:r>
              <a:r>
                <a:rPr lang="en-US" sz="1699" spc="33" dirty="0">
                  <a:solidFill>
                    <a:srgbClr val="1A3B29"/>
                  </a:solidFill>
                  <a:latin typeface="Open Sauce Italics"/>
                </a:rPr>
                <a:t>, </a:t>
              </a:r>
              <a:r>
                <a:rPr lang="en-US" sz="1699" spc="33" dirty="0" err="1">
                  <a:solidFill>
                    <a:srgbClr val="1A3B29"/>
                  </a:solidFill>
                  <a:latin typeface="Open Sauce Italics"/>
                </a:rPr>
                <a:t>cinsel</a:t>
              </a:r>
              <a:r>
                <a:rPr lang="en-US" sz="1699" spc="33" dirty="0">
                  <a:solidFill>
                    <a:srgbClr val="1A3B29"/>
                  </a:solidFill>
                  <a:latin typeface="Open Sauce Italics"/>
                </a:rPr>
                <a:t> </a:t>
              </a:r>
              <a:r>
                <a:rPr lang="en-US" sz="1699" spc="33" dirty="0" err="1">
                  <a:solidFill>
                    <a:srgbClr val="1A3B29"/>
                  </a:solidFill>
                  <a:latin typeface="Open Sauce Italics"/>
                </a:rPr>
                <a:t>veya</a:t>
              </a:r>
              <a:r>
                <a:rPr lang="en-US" sz="1699" spc="33" dirty="0">
                  <a:solidFill>
                    <a:srgbClr val="1A3B29"/>
                  </a:solidFill>
                  <a:latin typeface="Open Sauce Italics"/>
                </a:rPr>
                <a:t> </a:t>
              </a:r>
              <a:r>
                <a:rPr lang="en-US" sz="1699" spc="33" dirty="0" err="1">
                  <a:solidFill>
                    <a:srgbClr val="1A3B29"/>
                  </a:solidFill>
                  <a:latin typeface="Open Sauce Italics"/>
                </a:rPr>
                <a:t>başka</a:t>
              </a:r>
              <a:r>
                <a:rPr lang="en-US" sz="1699" spc="33" dirty="0">
                  <a:solidFill>
                    <a:srgbClr val="1A3B29"/>
                  </a:solidFill>
                  <a:latin typeface="Open Sauce Italics"/>
                </a:rPr>
                <a:t> </a:t>
              </a:r>
              <a:r>
                <a:rPr lang="en-US" sz="1699" spc="33" dirty="0" err="1">
                  <a:solidFill>
                    <a:srgbClr val="1A3B29"/>
                  </a:solidFill>
                  <a:latin typeface="Open Sauce Italics"/>
                </a:rPr>
                <a:t>herhangi</a:t>
              </a:r>
              <a:r>
                <a:rPr lang="en-US" sz="1699" spc="33" dirty="0">
                  <a:solidFill>
                    <a:srgbClr val="1A3B29"/>
                  </a:solidFill>
                  <a:latin typeface="Open Sauce Italics"/>
                </a:rPr>
                <a:t> </a:t>
              </a:r>
              <a:r>
                <a:rPr lang="en-US" sz="1699" spc="33" dirty="0" err="1">
                  <a:solidFill>
                    <a:srgbClr val="1A3B29"/>
                  </a:solidFill>
                  <a:latin typeface="Open Sauce Italics"/>
                </a:rPr>
                <a:t>bir</a:t>
              </a:r>
              <a:r>
                <a:rPr lang="en-US" sz="1699" spc="33" dirty="0">
                  <a:solidFill>
                    <a:srgbClr val="1A3B29"/>
                  </a:solidFill>
                  <a:latin typeface="Open Sauce Italics"/>
                </a:rPr>
                <a:t> </a:t>
              </a:r>
              <a:r>
                <a:rPr lang="en-US" sz="1699" spc="33" dirty="0" err="1">
                  <a:solidFill>
                    <a:srgbClr val="1A3B29"/>
                  </a:solidFill>
                  <a:latin typeface="Open Sauce Italics"/>
                </a:rPr>
                <a:t>istismar</a:t>
              </a:r>
              <a:r>
                <a:rPr lang="en-US" sz="1699" spc="33" dirty="0">
                  <a:solidFill>
                    <a:srgbClr val="1A3B29"/>
                  </a:solidFill>
                  <a:latin typeface="Open Sauce Italics"/>
                </a:rPr>
                <a:t> </a:t>
              </a:r>
              <a:r>
                <a:rPr lang="en-US" sz="1699" spc="33" dirty="0" err="1">
                  <a:solidFill>
                    <a:srgbClr val="1A3B29"/>
                  </a:solidFill>
                  <a:latin typeface="Open Sauce Italics"/>
                </a:rPr>
                <a:t>veya</a:t>
              </a:r>
              <a:r>
                <a:rPr lang="en-US" sz="1699" spc="33" dirty="0">
                  <a:solidFill>
                    <a:srgbClr val="1A3B29"/>
                  </a:solidFill>
                  <a:latin typeface="Open Sauce Italics"/>
                </a:rPr>
                <a:t> </a:t>
              </a:r>
              <a:r>
                <a:rPr lang="en-US" sz="1699" spc="33" dirty="0" err="1">
                  <a:solidFill>
                    <a:srgbClr val="1A3B29"/>
                  </a:solidFill>
                  <a:latin typeface="Open Sauce Italics"/>
                </a:rPr>
                <a:t>tacize</a:t>
              </a:r>
              <a:r>
                <a:rPr lang="en-US" sz="1699" spc="33" dirty="0">
                  <a:solidFill>
                    <a:srgbClr val="1A3B29"/>
                  </a:solidFill>
                  <a:latin typeface="Open Sauce Italics"/>
                </a:rPr>
                <a:t> </a:t>
              </a:r>
              <a:r>
                <a:rPr lang="en-US" sz="1699" spc="33" dirty="0" err="1">
                  <a:solidFill>
                    <a:srgbClr val="1A3B29"/>
                  </a:solidFill>
                  <a:latin typeface="Open Sauce Italics"/>
                </a:rPr>
                <a:t>karşıyız</a:t>
              </a:r>
              <a:r>
                <a:rPr lang="en-US" sz="1699" spc="33" dirty="0">
                  <a:solidFill>
                    <a:srgbClr val="1A3B29"/>
                  </a:solidFill>
                  <a:latin typeface="Open Sauce Italics"/>
                </a:rPr>
                <a:t>. </a:t>
              </a:r>
              <a:r>
                <a:rPr lang="en-US" sz="1699" spc="33" dirty="0" err="1">
                  <a:solidFill>
                    <a:srgbClr val="1A3B29"/>
                  </a:solidFill>
                  <a:latin typeface="Open Sauce Italics"/>
                </a:rPr>
                <a:t>Aile</a:t>
              </a:r>
              <a:r>
                <a:rPr lang="en-US" sz="1699" spc="33" dirty="0">
                  <a:solidFill>
                    <a:srgbClr val="1A3B29"/>
                  </a:solidFill>
                  <a:latin typeface="Open Sauce Italics"/>
                </a:rPr>
                <a:t> </a:t>
              </a:r>
              <a:r>
                <a:rPr lang="en-US" sz="1699" spc="33" dirty="0" err="1">
                  <a:solidFill>
                    <a:srgbClr val="1A3B29"/>
                  </a:solidFill>
                  <a:latin typeface="Open Sauce Italics"/>
                </a:rPr>
                <a:t>içi</a:t>
              </a:r>
              <a:r>
                <a:rPr lang="en-US" sz="1699" spc="33" dirty="0">
                  <a:solidFill>
                    <a:srgbClr val="1A3B29"/>
                  </a:solidFill>
                  <a:latin typeface="Open Sauce Italics"/>
                </a:rPr>
                <a:t> </a:t>
              </a:r>
              <a:r>
                <a:rPr lang="en-US" sz="1699" spc="33" dirty="0" err="1">
                  <a:solidFill>
                    <a:srgbClr val="1A3B29"/>
                  </a:solidFill>
                  <a:latin typeface="Open Sauce Italics"/>
                </a:rPr>
                <a:t>şiddet</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çocuk</a:t>
              </a:r>
              <a:r>
                <a:rPr lang="en-US" sz="1699" spc="33" dirty="0">
                  <a:solidFill>
                    <a:srgbClr val="1A3B29"/>
                  </a:solidFill>
                  <a:latin typeface="Open Sauce Italics"/>
                </a:rPr>
                <a:t> </a:t>
              </a:r>
              <a:r>
                <a:rPr lang="en-US" sz="1699" spc="33" dirty="0" err="1">
                  <a:solidFill>
                    <a:srgbClr val="1A3B29"/>
                  </a:solidFill>
                  <a:latin typeface="Open Sauce Italics"/>
                </a:rPr>
                <a:t>istismarına</a:t>
              </a:r>
              <a:r>
                <a:rPr lang="en-US" sz="1699" spc="33" dirty="0">
                  <a:solidFill>
                    <a:srgbClr val="1A3B29"/>
                  </a:solidFill>
                  <a:latin typeface="Open Sauce Italics"/>
                </a:rPr>
                <a:t> </a:t>
              </a:r>
              <a:r>
                <a:rPr lang="en-US" sz="1699" spc="33" dirty="0" err="1">
                  <a:solidFill>
                    <a:srgbClr val="1A3B29"/>
                  </a:solidFill>
                  <a:latin typeface="Open Sauce Italics"/>
                </a:rPr>
                <a:t>karşı</a:t>
              </a:r>
              <a:r>
                <a:rPr lang="en-US" sz="1699" spc="33" dirty="0">
                  <a:solidFill>
                    <a:srgbClr val="1A3B29"/>
                  </a:solidFill>
                  <a:latin typeface="Open Sauce Italics"/>
                </a:rPr>
                <a:t> </a:t>
              </a:r>
              <a:r>
                <a:rPr lang="en-US" sz="1699" spc="33" dirty="0" err="1">
                  <a:solidFill>
                    <a:srgbClr val="1A3B29"/>
                  </a:solidFill>
                  <a:latin typeface="Open Sauce Italics"/>
                </a:rPr>
                <a:t>alınacak</a:t>
              </a:r>
              <a:r>
                <a:rPr lang="en-US" sz="1699" spc="33" dirty="0">
                  <a:solidFill>
                    <a:srgbClr val="1A3B29"/>
                  </a:solidFill>
                  <a:latin typeface="Open Sauce Italics"/>
                </a:rPr>
                <a:t> </a:t>
              </a:r>
              <a:r>
                <a:rPr lang="en-US" sz="1699" spc="33" dirty="0" err="1">
                  <a:solidFill>
                    <a:srgbClr val="1A3B29"/>
                  </a:solidFill>
                  <a:latin typeface="Open Sauce Italics"/>
                </a:rPr>
                <a:t>tedbirleri</a:t>
              </a:r>
              <a:r>
                <a:rPr lang="en-US" sz="1699" spc="33" dirty="0">
                  <a:solidFill>
                    <a:srgbClr val="1A3B29"/>
                  </a:solidFill>
                  <a:latin typeface="Open Sauce Italics"/>
                </a:rPr>
                <a:t> </a:t>
              </a:r>
              <a:r>
                <a:rPr lang="en-US" sz="1699" spc="33" dirty="0" err="1">
                  <a:solidFill>
                    <a:srgbClr val="1A3B29"/>
                  </a:solidFill>
                  <a:latin typeface="Open Sauce Italics"/>
                </a:rPr>
                <a:t>destekliyoruz</a:t>
              </a:r>
              <a:r>
                <a:rPr lang="en-US" sz="1699" spc="33" dirty="0">
                  <a:solidFill>
                    <a:srgbClr val="1A3B29"/>
                  </a:solidFill>
                  <a:latin typeface="Open Sauce Italics"/>
                </a:rPr>
                <a:t>.</a:t>
              </a:r>
            </a:p>
            <a:p>
              <a:pPr marL="366913" lvl="1" indent="-183456">
                <a:lnSpc>
                  <a:spcPts val="2379"/>
                </a:lnSpc>
                <a:buFont typeface="Arial"/>
                <a:buChar char="•"/>
              </a:pPr>
              <a:r>
                <a:rPr lang="en-US" sz="1699" spc="33" dirty="0" err="1">
                  <a:solidFill>
                    <a:srgbClr val="1A3B29"/>
                  </a:solidFill>
                  <a:latin typeface="Open Sauce Italics"/>
                </a:rPr>
                <a:t>Çocuk</a:t>
              </a:r>
              <a:r>
                <a:rPr lang="en-US" sz="1699" spc="33" dirty="0">
                  <a:solidFill>
                    <a:srgbClr val="1A3B29"/>
                  </a:solidFill>
                  <a:latin typeface="Open Sauce Italics"/>
                </a:rPr>
                <a:t> </a:t>
              </a:r>
              <a:r>
                <a:rPr lang="en-US" sz="1699" spc="33" dirty="0" err="1">
                  <a:solidFill>
                    <a:srgbClr val="1A3B29"/>
                  </a:solidFill>
                  <a:latin typeface="Open Sauce Italics"/>
                </a:rPr>
                <a:t>işçiliğin</a:t>
              </a:r>
              <a:r>
                <a:rPr lang="en-US" sz="1699" spc="33" dirty="0">
                  <a:solidFill>
                    <a:srgbClr val="1A3B29"/>
                  </a:solidFill>
                  <a:latin typeface="Open Sauce Italics"/>
                </a:rPr>
                <a:t> </a:t>
              </a:r>
              <a:r>
                <a:rPr lang="en-US" sz="1699" spc="33" dirty="0" err="1">
                  <a:solidFill>
                    <a:srgbClr val="1A3B29"/>
                  </a:solidFill>
                  <a:latin typeface="Open Sauce Italics"/>
                </a:rPr>
                <a:t>kaldırılmasını</a:t>
              </a:r>
              <a:r>
                <a:rPr lang="en-US" sz="1699" spc="33" dirty="0">
                  <a:solidFill>
                    <a:srgbClr val="1A3B29"/>
                  </a:solidFill>
                  <a:latin typeface="Open Sauce Italics"/>
                </a:rPr>
                <a:t> </a:t>
              </a:r>
              <a:r>
                <a:rPr lang="en-US" sz="1699" spc="33" dirty="0" err="1">
                  <a:solidFill>
                    <a:srgbClr val="1A3B29"/>
                  </a:solidFill>
                  <a:latin typeface="Open Sauce Italics"/>
                </a:rPr>
                <a:t>destekliyoruz</a:t>
              </a:r>
              <a:r>
                <a:rPr lang="en-US" sz="1699" spc="33" dirty="0">
                  <a:solidFill>
                    <a:srgbClr val="1A3B29"/>
                  </a:solidFill>
                  <a:latin typeface="Open Sauce Italics"/>
                </a:rPr>
                <a:t>. </a:t>
              </a:r>
            </a:p>
            <a:p>
              <a:pPr marL="366913" lvl="1" indent="-183456">
                <a:lnSpc>
                  <a:spcPts val="2379"/>
                </a:lnSpc>
                <a:buFont typeface="Arial"/>
                <a:buChar char="•"/>
              </a:pPr>
              <a:r>
                <a:rPr lang="en-US" sz="1699" spc="33" dirty="0" err="1">
                  <a:solidFill>
                    <a:srgbClr val="1A3B29"/>
                  </a:solidFill>
                  <a:latin typeface="Open Sauce Italics"/>
                </a:rPr>
                <a:t>Tüm</a:t>
              </a:r>
              <a:r>
                <a:rPr lang="en-US" sz="1699" spc="33" dirty="0">
                  <a:solidFill>
                    <a:srgbClr val="1A3B29"/>
                  </a:solidFill>
                  <a:latin typeface="Open Sauce Italics"/>
                </a:rPr>
                <a:t> </a:t>
              </a:r>
              <a:r>
                <a:rPr lang="en-US" sz="1699" spc="33" dirty="0" err="1">
                  <a:solidFill>
                    <a:srgbClr val="1A3B29"/>
                  </a:solidFill>
                  <a:latin typeface="Open Sauce Italics"/>
                </a:rPr>
                <a:t>süreçlerimizi</a:t>
              </a:r>
              <a:r>
                <a:rPr lang="en-US" sz="1699" spc="33" dirty="0">
                  <a:solidFill>
                    <a:srgbClr val="1A3B29"/>
                  </a:solidFill>
                  <a:latin typeface="Open Sauce Italics"/>
                </a:rPr>
                <a:t> </a:t>
              </a:r>
              <a:r>
                <a:rPr lang="en-US" sz="1699" spc="33" dirty="0" err="1">
                  <a:solidFill>
                    <a:srgbClr val="1A3B29"/>
                  </a:solidFill>
                  <a:latin typeface="Open Sauce Italics"/>
                </a:rPr>
                <a:t>temel</a:t>
              </a:r>
              <a:r>
                <a:rPr lang="en-US" sz="1699" spc="33" dirty="0">
                  <a:solidFill>
                    <a:srgbClr val="1A3B29"/>
                  </a:solidFill>
                  <a:latin typeface="Open Sauce Italics"/>
                </a:rPr>
                <a:t> </a:t>
              </a:r>
              <a:r>
                <a:rPr lang="en-US" sz="1699" spc="33" dirty="0" err="1">
                  <a:solidFill>
                    <a:srgbClr val="1A3B29"/>
                  </a:solidFill>
                  <a:latin typeface="Open Sauce Italics"/>
                </a:rPr>
                <a:t>değerlerimize</a:t>
              </a:r>
              <a:r>
                <a:rPr lang="en-US" sz="1699" spc="33" dirty="0">
                  <a:solidFill>
                    <a:srgbClr val="1A3B29"/>
                  </a:solidFill>
                  <a:latin typeface="Open Sauce Italics"/>
                </a:rPr>
                <a:t> </a:t>
              </a:r>
              <a:r>
                <a:rPr lang="en-US" sz="1699" spc="33" dirty="0" err="1">
                  <a:solidFill>
                    <a:srgbClr val="1A3B29"/>
                  </a:solidFill>
                  <a:latin typeface="Open Sauce Italics"/>
                </a:rPr>
                <a:t>bağlı</a:t>
              </a:r>
              <a:r>
                <a:rPr lang="en-US" sz="1699" spc="33" dirty="0">
                  <a:solidFill>
                    <a:srgbClr val="1A3B29"/>
                  </a:solidFill>
                  <a:latin typeface="Open Sauce Italics"/>
                </a:rPr>
                <a:t> </a:t>
              </a:r>
              <a:r>
                <a:rPr lang="en-US" sz="1699" spc="33" dirty="0" err="1">
                  <a:solidFill>
                    <a:srgbClr val="1A3B29"/>
                  </a:solidFill>
                  <a:latin typeface="Open Sauce Italics"/>
                </a:rPr>
                <a:t>kalarak</a:t>
              </a:r>
              <a:r>
                <a:rPr lang="en-US" sz="1699" spc="33" dirty="0">
                  <a:solidFill>
                    <a:srgbClr val="1A3B29"/>
                  </a:solidFill>
                  <a:latin typeface="Open Sauce Italics"/>
                </a:rPr>
                <a:t>, </a:t>
              </a:r>
              <a:r>
                <a:rPr lang="en-US" sz="1699" spc="33" dirty="0" err="1">
                  <a:solidFill>
                    <a:srgbClr val="1A3B29"/>
                  </a:solidFill>
                  <a:latin typeface="Open Sauce Italics"/>
                </a:rPr>
                <a:t>uymakla</a:t>
              </a:r>
              <a:r>
                <a:rPr lang="en-US" sz="1699" spc="33" dirty="0">
                  <a:solidFill>
                    <a:srgbClr val="1A3B29"/>
                  </a:solidFill>
                  <a:latin typeface="Open Sauce Italics"/>
                </a:rPr>
                <a:t> </a:t>
              </a:r>
              <a:r>
                <a:rPr lang="en-US" sz="1699" spc="33" dirty="0" err="1">
                  <a:solidFill>
                    <a:srgbClr val="1A3B29"/>
                  </a:solidFill>
                  <a:latin typeface="Open Sauce Italics"/>
                </a:rPr>
                <a:t>yükümlü</a:t>
              </a:r>
              <a:r>
                <a:rPr lang="en-US" sz="1699" spc="33" dirty="0">
                  <a:solidFill>
                    <a:srgbClr val="1A3B29"/>
                  </a:solidFill>
                  <a:latin typeface="Open Sauce Italics"/>
                </a:rPr>
                <a:t> </a:t>
              </a:r>
              <a:r>
                <a:rPr lang="en-US" sz="1699" spc="33" dirty="0" err="1">
                  <a:solidFill>
                    <a:srgbClr val="1A3B29"/>
                  </a:solidFill>
                  <a:latin typeface="Open Sauce Italics"/>
                </a:rPr>
                <a:t>olduğumuz</a:t>
              </a:r>
              <a:r>
                <a:rPr lang="en-US" sz="1699" spc="33" dirty="0">
                  <a:solidFill>
                    <a:srgbClr val="1A3B29"/>
                  </a:solidFill>
                  <a:latin typeface="Open Sauce Italics"/>
                </a:rPr>
                <a:t> </a:t>
              </a:r>
              <a:r>
                <a:rPr lang="en-US" sz="1699" spc="33" dirty="0" err="1">
                  <a:solidFill>
                    <a:srgbClr val="1A3B29"/>
                  </a:solidFill>
                  <a:latin typeface="Open Sauce Italics"/>
                </a:rPr>
                <a:t>yasal</a:t>
              </a:r>
              <a:r>
                <a:rPr lang="en-US" sz="1699" spc="33" dirty="0">
                  <a:solidFill>
                    <a:srgbClr val="1A3B29"/>
                  </a:solidFill>
                  <a:latin typeface="Open Sauce Italics"/>
                </a:rPr>
                <a:t> </a:t>
              </a:r>
              <a:r>
                <a:rPr lang="en-US" sz="1699" spc="33" dirty="0" err="1">
                  <a:solidFill>
                    <a:srgbClr val="1A3B29"/>
                  </a:solidFill>
                  <a:latin typeface="Open Sauce Italics"/>
                </a:rPr>
                <a:t>ve</a:t>
              </a:r>
              <a:r>
                <a:rPr lang="en-US" sz="1699" spc="33" dirty="0">
                  <a:solidFill>
                    <a:srgbClr val="1A3B29"/>
                  </a:solidFill>
                  <a:latin typeface="Open Sauce Italics"/>
                </a:rPr>
                <a:t> </a:t>
              </a:r>
              <a:r>
                <a:rPr lang="en-US" sz="1699" spc="33" dirty="0" err="1">
                  <a:solidFill>
                    <a:srgbClr val="1A3B29"/>
                  </a:solidFill>
                  <a:latin typeface="Open Sauce Italics"/>
                </a:rPr>
                <a:t>diğer</a:t>
              </a:r>
              <a:r>
                <a:rPr lang="en-US" sz="1699" spc="33" dirty="0">
                  <a:solidFill>
                    <a:srgbClr val="1A3B29"/>
                  </a:solidFill>
                  <a:latin typeface="Open Sauce Italics"/>
                </a:rPr>
                <a:t> </a:t>
              </a:r>
              <a:r>
                <a:rPr lang="en-US" sz="1699" spc="33" dirty="0" err="1">
                  <a:solidFill>
                    <a:srgbClr val="1A3B29"/>
                  </a:solidFill>
                  <a:latin typeface="Open Sauce Italics"/>
                </a:rPr>
                <a:t>şartlara</a:t>
              </a:r>
              <a:r>
                <a:rPr lang="en-US" sz="1699" spc="33" dirty="0">
                  <a:solidFill>
                    <a:srgbClr val="1A3B29"/>
                  </a:solidFill>
                  <a:latin typeface="Open Sauce Italics"/>
                </a:rPr>
                <a:t> </a:t>
              </a:r>
              <a:r>
                <a:rPr lang="en-US" sz="1699" spc="33" dirty="0" err="1">
                  <a:solidFill>
                    <a:srgbClr val="1A3B29"/>
                  </a:solidFill>
                  <a:latin typeface="Open Sauce Italics"/>
                </a:rPr>
                <a:t>uyum</a:t>
              </a:r>
              <a:r>
                <a:rPr lang="en-US" sz="1699" spc="33" dirty="0">
                  <a:solidFill>
                    <a:srgbClr val="1A3B29"/>
                  </a:solidFill>
                  <a:latin typeface="Open Sauce Italics"/>
                </a:rPr>
                <a:t> </a:t>
              </a:r>
              <a:r>
                <a:rPr lang="en-US" sz="1699" spc="33" dirty="0" err="1">
                  <a:solidFill>
                    <a:srgbClr val="1A3B29"/>
                  </a:solidFill>
                  <a:latin typeface="Open Sauce Italics"/>
                </a:rPr>
                <a:t>anlayışı</a:t>
              </a:r>
              <a:r>
                <a:rPr lang="en-US" sz="1699" spc="33" dirty="0">
                  <a:solidFill>
                    <a:srgbClr val="1A3B29"/>
                  </a:solidFill>
                  <a:latin typeface="Open Sauce Italics"/>
                </a:rPr>
                <a:t> </a:t>
              </a:r>
              <a:r>
                <a:rPr lang="en-US" sz="1699" spc="33" dirty="0" err="1">
                  <a:solidFill>
                    <a:srgbClr val="1A3B29"/>
                  </a:solidFill>
                  <a:latin typeface="Open Sauce Italics"/>
                </a:rPr>
                <a:t>ile</a:t>
              </a:r>
              <a:r>
                <a:rPr lang="en-US" sz="1699" spc="33" dirty="0">
                  <a:solidFill>
                    <a:srgbClr val="1A3B29"/>
                  </a:solidFill>
                  <a:latin typeface="Open Sauce Italics"/>
                </a:rPr>
                <a:t> </a:t>
              </a:r>
              <a:r>
                <a:rPr lang="en-US" sz="1699" spc="33" dirty="0" err="1">
                  <a:solidFill>
                    <a:srgbClr val="1A3B29"/>
                  </a:solidFill>
                  <a:latin typeface="Open Sauce Italics"/>
                </a:rPr>
                <a:t>sürekli</a:t>
              </a:r>
              <a:r>
                <a:rPr lang="en-US" sz="1699" spc="33" dirty="0">
                  <a:solidFill>
                    <a:srgbClr val="1A3B29"/>
                  </a:solidFill>
                  <a:latin typeface="Open Sauce Italics"/>
                </a:rPr>
                <a:t> </a:t>
              </a:r>
              <a:r>
                <a:rPr lang="en-US" sz="1699" spc="33" dirty="0" err="1">
                  <a:solidFill>
                    <a:srgbClr val="1A3B29"/>
                  </a:solidFill>
                  <a:latin typeface="Open Sauce Italics"/>
                </a:rPr>
                <a:t>geliştiriyoruz</a:t>
              </a:r>
              <a:r>
                <a:rPr lang="en-US" sz="1699" spc="33" dirty="0">
                  <a:solidFill>
                    <a:srgbClr val="1A3B29"/>
                  </a:solidFill>
                  <a:latin typeface="Open Sauce Italics"/>
                </a:rPr>
                <a:t>.</a:t>
              </a:r>
            </a:p>
            <a:p>
              <a:pPr marL="366913" lvl="1" indent="-183456">
                <a:lnSpc>
                  <a:spcPts val="2379"/>
                </a:lnSpc>
                <a:buFont typeface="Arial"/>
                <a:buChar char="•"/>
              </a:pPr>
              <a:r>
                <a:rPr lang="en-US" sz="1699" spc="33" dirty="0" err="1">
                  <a:solidFill>
                    <a:srgbClr val="1A3B29"/>
                  </a:solidFill>
                  <a:latin typeface="Open Sauce Italics"/>
                </a:rPr>
                <a:t>Bilgi</a:t>
              </a:r>
              <a:r>
                <a:rPr lang="en-US" sz="1699" spc="33" dirty="0">
                  <a:solidFill>
                    <a:srgbClr val="1A3B29"/>
                  </a:solidFill>
                  <a:latin typeface="Open Sauce Italics"/>
                </a:rPr>
                <a:t> </a:t>
              </a:r>
              <a:r>
                <a:rPr lang="en-US" sz="1699" spc="33" dirty="0" err="1">
                  <a:solidFill>
                    <a:srgbClr val="1A3B29"/>
                  </a:solidFill>
                  <a:latin typeface="Open Sauce Italics"/>
                </a:rPr>
                <a:t>güvenliği</a:t>
              </a:r>
              <a:r>
                <a:rPr lang="en-US" sz="1699" spc="33" dirty="0">
                  <a:solidFill>
                    <a:srgbClr val="1A3B29"/>
                  </a:solidFill>
                  <a:latin typeface="Open Sauce Italics"/>
                </a:rPr>
                <a:t> </a:t>
              </a:r>
              <a:r>
                <a:rPr lang="en-US" sz="1699" spc="33" dirty="0" err="1">
                  <a:solidFill>
                    <a:srgbClr val="1A3B29"/>
                  </a:solidFill>
                  <a:latin typeface="Open Sauce Italics"/>
                </a:rPr>
                <a:t>ile</a:t>
              </a:r>
              <a:r>
                <a:rPr lang="en-US" sz="1699" spc="33" dirty="0">
                  <a:solidFill>
                    <a:srgbClr val="1A3B29"/>
                  </a:solidFill>
                  <a:latin typeface="Open Sauce Italics"/>
                </a:rPr>
                <a:t> </a:t>
              </a:r>
              <a:r>
                <a:rPr lang="en-US" sz="1699" spc="33" dirty="0" err="1">
                  <a:solidFill>
                    <a:srgbClr val="1A3B29"/>
                  </a:solidFill>
                  <a:latin typeface="Open Sauce Italics"/>
                </a:rPr>
                <a:t>ilgili</a:t>
              </a:r>
              <a:r>
                <a:rPr lang="en-US" sz="1699" spc="33" dirty="0">
                  <a:solidFill>
                    <a:srgbClr val="1A3B29"/>
                  </a:solidFill>
                  <a:latin typeface="Open Sauce Italics"/>
                </a:rPr>
                <a:t> </a:t>
              </a:r>
              <a:r>
                <a:rPr lang="en-US" sz="1699" spc="33" dirty="0" err="1">
                  <a:solidFill>
                    <a:srgbClr val="1A3B29"/>
                  </a:solidFill>
                  <a:latin typeface="Open Sauce Italics"/>
                </a:rPr>
                <a:t>mevzuata</a:t>
              </a:r>
              <a:r>
                <a:rPr lang="en-US" sz="1699" spc="33" dirty="0">
                  <a:solidFill>
                    <a:srgbClr val="1A3B29"/>
                  </a:solidFill>
                  <a:latin typeface="Open Sauce Italics"/>
                </a:rPr>
                <a:t> </a:t>
              </a:r>
              <a:r>
                <a:rPr lang="en-US" sz="1699" spc="33" dirty="0" err="1">
                  <a:solidFill>
                    <a:srgbClr val="1A3B29"/>
                  </a:solidFill>
                  <a:latin typeface="Open Sauce Italics"/>
                </a:rPr>
                <a:t>uygun</a:t>
              </a:r>
              <a:r>
                <a:rPr lang="en-US" sz="1699" spc="33" dirty="0">
                  <a:solidFill>
                    <a:srgbClr val="1A3B29"/>
                  </a:solidFill>
                  <a:latin typeface="Open Sauce Italics"/>
                </a:rPr>
                <a:t> </a:t>
              </a:r>
              <a:r>
                <a:rPr lang="en-US" sz="1699" spc="33" dirty="0" err="1">
                  <a:solidFill>
                    <a:srgbClr val="1A3B29"/>
                  </a:solidFill>
                  <a:latin typeface="Open Sauce Italics"/>
                </a:rPr>
                <a:t>hareket</a:t>
              </a:r>
              <a:r>
                <a:rPr lang="en-US" sz="1699" spc="33" dirty="0">
                  <a:solidFill>
                    <a:srgbClr val="1A3B29"/>
                  </a:solidFill>
                  <a:latin typeface="Open Sauce Italics"/>
                </a:rPr>
                <a:t> </a:t>
              </a:r>
              <a:r>
                <a:rPr lang="en-US" sz="1699" spc="33" dirty="0" err="1">
                  <a:solidFill>
                    <a:srgbClr val="1A3B29"/>
                  </a:solidFill>
                  <a:latin typeface="Open Sauce Italics"/>
                </a:rPr>
                <a:t>ediyor</a:t>
              </a:r>
              <a:r>
                <a:rPr lang="en-US" sz="1699" spc="33" dirty="0">
                  <a:solidFill>
                    <a:srgbClr val="1A3B29"/>
                  </a:solidFill>
                  <a:latin typeface="Open Sauce Italics"/>
                </a:rPr>
                <a:t>, </a:t>
              </a:r>
              <a:r>
                <a:rPr lang="en-US" sz="1699" spc="33" dirty="0" err="1">
                  <a:solidFill>
                    <a:srgbClr val="1A3B29"/>
                  </a:solidFill>
                  <a:latin typeface="Open Sauce Italics"/>
                </a:rPr>
                <a:t>süreçlerimizi</a:t>
              </a:r>
              <a:r>
                <a:rPr lang="en-US" sz="1699" spc="33" dirty="0">
                  <a:solidFill>
                    <a:srgbClr val="1A3B29"/>
                  </a:solidFill>
                  <a:latin typeface="Open Sauce Italics"/>
                </a:rPr>
                <a:t> </a:t>
              </a:r>
              <a:r>
                <a:rPr lang="en-US" sz="1699" spc="33" dirty="0" err="1">
                  <a:solidFill>
                    <a:srgbClr val="1A3B29"/>
                  </a:solidFill>
                  <a:latin typeface="Open Sauce Italics"/>
                </a:rPr>
                <a:t>geliştiriyoruz</a:t>
              </a:r>
              <a:r>
                <a:rPr lang="en-US" sz="1699" spc="33" dirty="0">
                  <a:solidFill>
                    <a:srgbClr val="1A3B29"/>
                  </a:solidFill>
                  <a:latin typeface="Open Sauce Italics"/>
                </a:rPr>
                <a:t>.</a:t>
              </a:r>
            </a:p>
            <a:p>
              <a:pPr marL="366913" lvl="1" indent="-183456">
                <a:lnSpc>
                  <a:spcPts val="2379"/>
                </a:lnSpc>
                <a:buFont typeface="Arial"/>
                <a:buChar char="•"/>
              </a:pPr>
              <a:r>
                <a:rPr lang="en-US" sz="1699" spc="33" dirty="0" err="1">
                  <a:solidFill>
                    <a:srgbClr val="1A3B29"/>
                  </a:solidFill>
                  <a:latin typeface="Open Sauce Italics"/>
                </a:rPr>
                <a:t>Sürdürülebilir</a:t>
              </a:r>
              <a:r>
                <a:rPr lang="en-US" sz="1699" spc="33" dirty="0">
                  <a:solidFill>
                    <a:srgbClr val="1A3B29"/>
                  </a:solidFill>
                  <a:latin typeface="Open Sauce Italics"/>
                </a:rPr>
                <a:t> </a:t>
              </a:r>
              <a:r>
                <a:rPr lang="en-US" sz="1699" spc="33" dirty="0" err="1">
                  <a:solidFill>
                    <a:srgbClr val="1A3B29"/>
                  </a:solidFill>
                  <a:latin typeface="Open Sauce Italics"/>
                </a:rPr>
                <a:t>kalkınma</a:t>
              </a:r>
              <a:r>
                <a:rPr lang="en-US" sz="1699" spc="33" dirty="0">
                  <a:solidFill>
                    <a:srgbClr val="1A3B29"/>
                  </a:solidFill>
                  <a:latin typeface="Open Sauce Italics"/>
                </a:rPr>
                <a:t> </a:t>
              </a:r>
              <a:r>
                <a:rPr lang="en-US" sz="1699" spc="33" dirty="0" err="1">
                  <a:solidFill>
                    <a:srgbClr val="1A3B29"/>
                  </a:solidFill>
                  <a:latin typeface="Open Sauce Italics"/>
                </a:rPr>
                <a:t>doğrultusunda</a:t>
              </a:r>
              <a:r>
                <a:rPr lang="en-US" sz="1699" spc="33" dirty="0">
                  <a:solidFill>
                    <a:srgbClr val="1A3B29"/>
                  </a:solidFill>
                  <a:latin typeface="Open Sauce Italics"/>
                </a:rPr>
                <a:t>, </a:t>
              </a:r>
              <a:r>
                <a:rPr lang="en-US" sz="1699" spc="33" dirty="0" err="1">
                  <a:solidFill>
                    <a:srgbClr val="1A3B29"/>
                  </a:solidFill>
                  <a:latin typeface="Open Sauce Italics"/>
                </a:rPr>
                <a:t>Turizm</a:t>
              </a:r>
              <a:r>
                <a:rPr lang="en-US" sz="1699" spc="33" dirty="0">
                  <a:solidFill>
                    <a:srgbClr val="1A3B29"/>
                  </a:solidFill>
                  <a:latin typeface="Open Sauce Italics"/>
                </a:rPr>
                <a:t> </a:t>
              </a:r>
              <a:r>
                <a:rPr lang="en-US" sz="1699" spc="33" dirty="0" err="1">
                  <a:solidFill>
                    <a:srgbClr val="1A3B29"/>
                  </a:solidFill>
                  <a:latin typeface="Open Sauce Italics"/>
                </a:rPr>
                <a:t>sektöründe</a:t>
              </a:r>
              <a:r>
                <a:rPr lang="en-US" sz="1699" spc="33" dirty="0">
                  <a:solidFill>
                    <a:srgbClr val="1A3B29"/>
                  </a:solidFill>
                  <a:latin typeface="Open Sauce Italics"/>
                </a:rPr>
                <a:t> </a:t>
              </a:r>
              <a:r>
                <a:rPr lang="en-US" sz="1699" spc="33" dirty="0" err="1">
                  <a:solidFill>
                    <a:srgbClr val="1A3B29"/>
                  </a:solidFill>
                  <a:latin typeface="Open Sauce Italics"/>
                </a:rPr>
                <a:t>öncü</a:t>
              </a:r>
              <a:r>
                <a:rPr lang="en-US" sz="1699" spc="33" dirty="0">
                  <a:solidFill>
                    <a:srgbClr val="1A3B29"/>
                  </a:solidFill>
                  <a:latin typeface="Open Sauce Italics"/>
                </a:rPr>
                <a:t>, </a:t>
              </a:r>
              <a:r>
                <a:rPr lang="en-US" sz="1699" spc="33" dirty="0" err="1">
                  <a:solidFill>
                    <a:srgbClr val="1A3B29"/>
                  </a:solidFill>
                  <a:latin typeface="Open Sauce Italics"/>
                </a:rPr>
                <a:t>uzun</a:t>
              </a:r>
              <a:r>
                <a:rPr lang="en-US" sz="1699" spc="33" dirty="0">
                  <a:solidFill>
                    <a:srgbClr val="1A3B29"/>
                  </a:solidFill>
                  <a:latin typeface="Open Sauce Italics"/>
                </a:rPr>
                <a:t> </a:t>
              </a:r>
              <a:r>
                <a:rPr lang="en-US" sz="1699" spc="33" dirty="0" err="1">
                  <a:solidFill>
                    <a:srgbClr val="1A3B29"/>
                  </a:solidFill>
                  <a:latin typeface="Open Sauce Italics"/>
                </a:rPr>
                <a:t>vadeli</a:t>
              </a:r>
              <a:r>
                <a:rPr lang="en-US" sz="1699" spc="33" dirty="0">
                  <a:solidFill>
                    <a:srgbClr val="1A3B29"/>
                  </a:solidFill>
                  <a:latin typeface="Open Sauce Italics"/>
                </a:rPr>
                <a:t> </a:t>
              </a:r>
              <a:r>
                <a:rPr lang="en-US" sz="1699" spc="33" dirty="0" err="1">
                  <a:solidFill>
                    <a:srgbClr val="1A3B29"/>
                  </a:solidFill>
                  <a:latin typeface="Open Sauce Italics"/>
                </a:rPr>
                <a:t>değer</a:t>
              </a:r>
              <a:r>
                <a:rPr lang="en-US" sz="1699" spc="33" dirty="0">
                  <a:solidFill>
                    <a:srgbClr val="1A3B29"/>
                  </a:solidFill>
                  <a:latin typeface="Open Sauce Italics"/>
                </a:rPr>
                <a:t> </a:t>
              </a:r>
              <a:r>
                <a:rPr lang="en-US" sz="1699" spc="33" dirty="0" err="1">
                  <a:solidFill>
                    <a:srgbClr val="1A3B29"/>
                  </a:solidFill>
                  <a:latin typeface="Open Sauce Italics"/>
                </a:rPr>
                <a:t>yaratmayı</a:t>
              </a:r>
              <a:r>
                <a:rPr lang="en-US" sz="1699" spc="33" dirty="0">
                  <a:solidFill>
                    <a:srgbClr val="1A3B29"/>
                  </a:solidFill>
                  <a:latin typeface="Open Sauce Italics"/>
                </a:rPr>
                <a:t> </a:t>
              </a:r>
              <a:r>
                <a:rPr lang="en-US" sz="1699" spc="33" dirty="0" err="1">
                  <a:solidFill>
                    <a:srgbClr val="1A3B29"/>
                  </a:solidFill>
                  <a:latin typeface="Open Sauce Italics"/>
                </a:rPr>
                <a:t>hedefliyoruz</a:t>
              </a:r>
              <a:endParaRPr lang="en-US" sz="1699" spc="33" dirty="0">
                <a:solidFill>
                  <a:srgbClr val="1A3B29"/>
                </a:solidFill>
                <a:latin typeface="Open Sauce Italics"/>
              </a:endParaRPr>
            </a:p>
            <a:p>
              <a:pPr>
                <a:lnSpc>
                  <a:spcPts val="2379"/>
                </a:lnSpc>
              </a:pPr>
              <a:endParaRPr lang="en-US" sz="1699" spc="33" dirty="0">
                <a:solidFill>
                  <a:srgbClr val="1A3B29"/>
                </a:solidFill>
                <a:latin typeface="Open Sauce Italic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2944" y="1071534"/>
            <a:ext cx="15340929" cy="9392479"/>
            <a:chOff x="0" y="-123825"/>
            <a:chExt cx="20454571" cy="12523302"/>
          </a:xfrm>
        </p:grpSpPr>
        <p:sp>
          <p:nvSpPr>
            <p:cNvPr id="3" name="TextBox 3"/>
            <p:cNvSpPr txBox="1"/>
            <p:nvPr/>
          </p:nvSpPr>
          <p:spPr>
            <a:xfrm>
              <a:off x="0" y="-123825"/>
              <a:ext cx="20454571" cy="1418378"/>
            </a:xfrm>
            <a:prstGeom prst="rect">
              <a:avLst/>
            </a:prstGeom>
          </p:spPr>
          <p:txBody>
            <a:bodyPr lIns="0" tIns="0" rIns="0" bIns="0" rtlCol="0" anchor="t">
              <a:spAutoFit/>
            </a:bodyPr>
            <a:lstStyle/>
            <a:p>
              <a:pPr>
                <a:lnSpc>
                  <a:spcPts val="8960"/>
                </a:lnSpc>
              </a:pPr>
              <a:endParaRPr lang="en-US" sz="6400" dirty="0">
                <a:solidFill>
                  <a:srgbClr val="1A3B29"/>
                </a:solidFill>
                <a:latin typeface="Open Sauce Heavy"/>
              </a:endParaRPr>
            </a:p>
          </p:txBody>
        </p:sp>
        <p:sp>
          <p:nvSpPr>
            <p:cNvPr id="4" name="TextBox 4"/>
            <p:cNvSpPr txBox="1"/>
            <p:nvPr/>
          </p:nvSpPr>
          <p:spPr>
            <a:xfrm>
              <a:off x="0" y="1781188"/>
              <a:ext cx="20454571" cy="10618289"/>
            </a:xfrm>
            <a:prstGeom prst="rect">
              <a:avLst/>
            </a:prstGeom>
          </p:spPr>
          <p:txBody>
            <a:bodyPr wrap="square" lIns="0" tIns="0" rIns="0" bIns="0" rtlCol="0" anchor="t">
              <a:spAutoFit/>
            </a:bodyPr>
            <a:lstStyle/>
            <a:p>
              <a:pPr marL="410209" lvl="1" indent="-205105">
                <a:lnSpc>
                  <a:spcPts val="2659"/>
                </a:lnSpc>
                <a:buFont typeface="Arial"/>
                <a:buChar char="•"/>
              </a:pPr>
              <a:r>
                <a:rPr lang="en-US" sz="1899" spc="37" dirty="0" err="1">
                  <a:solidFill>
                    <a:srgbClr val="1A3B29"/>
                  </a:solidFill>
                  <a:latin typeface="Open Sauce"/>
                </a:rPr>
                <a:t>İçinde</a:t>
              </a:r>
              <a:r>
                <a:rPr lang="en-US" sz="1899" spc="37" dirty="0">
                  <a:solidFill>
                    <a:srgbClr val="1A3B29"/>
                  </a:solidFill>
                  <a:latin typeface="Open Sauce"/>
                </a:rPr>
                <a:t> </a:t>
              </a:r>
              <a:r>
                <a:rPr lang="en-US" sz="1899" spc="37" dirty="0" err="1">
                  <a:solidFill>
                    <a:srgbClr val="1A3B29"/>
                  </a:solidFill>
                  <a:latin typeface="Open Sauce"/>
                </a:rPr>
                <a:t>yaşadığımız</a:t>
              </a:r>
              <a:r>
                <a:rPr lang="en-US" sz="1899" spc="37" dirty="0">
                  <a:solidFill>
                    <a:srgbClr val="1A3B29"/>
                  </a:solidFill>
                  <a:latin typeface="Open Sauce"/>
                </a:rPr>
                <a:t> </a:t>
              </a:r>
              <a:r>
                <a:rPr lang="en-US" sz="1899" spc="37" dirty="0" err="1">
                  <a:solidFill>
                    <a:srgbClr val="1A3B29"/>
                  </a:solidFill>
                  <a:latin typeface="Open Sauce"/>
                </a:rPr>
                <a:t>çevreyi</a:t>
              </a:r>
              <a:r>
                <a:rPr lang="en-US" sz="1899" spc="37" dirty="0">
                  <a:solidFill>
                    <a:srgbClr val="1A3B29"/>
                  </a:solidFill>
                  <a:latin typeface="Open Sauce"/>
                </a:rPr>
                <a:t> </a:t>
              </a:r>
              <a:r>
                <a:rPr lang="en-US" sz="1899" spc="37" dirty="0" err="1">
                  <a:solidFill>
                    <a:srgbClr val="1A3B29"/>
                  </a:solidFill>
                  <a:latin typeface="Open Sauce"/>
                </a:rPr>
                <a:t>korumak</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devamlılığını</a:t>
              </a:r>
              <a:r>
                <a:rPr lang="en-US" sz="1899" spc="37" dirty="0">
                  <a:solidFill>
                    <a:srgbClr val="1A3B29"/>
                  </a:solidFill>
                  <a:latin typeface="Open Sauce"/>
                </a:rPr>
                <a:t> </a:t>
              </a:r>
              <a:r>
                <a:rPr lang="en-US" sz="1899" spc="37" dirty="0" err="1">
                  <a:solidFill>
                    <a:srgbClr val="1A3B29"/>
                  </a:solidFill>
                  <a:latin typeface="Open Sauce"/>
                </a:rPr>
                <a:t>sağlamak</a:t>
              </a:r>
              <a:r>
                <a:rPr lang="en-US" sz="1899" spc="37" dirty="0">
                  <a:solidFill>
                    <a:srgbClr val="1A3B29"/>
                  </a:solidFill>
                  <a:latin typeface="Open Sauce"/>
                </a:rPr>
                <a:t> </a:t>
              </a:r>
              <a:r>
                <a:rPr lang="en-US" sz="1899" spc="37" dirty="0" err="1">
                  <a:solidFill>
                    <a:srgbClr val="1A3B29"/>
                  </a:solidFill>
                  <a:latin typeface="Open Sauce"/>
                </a:rPr>
                <a:t>için</a:t>
              </a:r>
              <a:r>
                <a:rPr lang="en-US" sz="1899" spc="37" dirty="0">
                  <a:solidFill>
                    <a:srgbClr val="1A3B29"/>
                  </a:solidFill>
                  <a:latin typeface="Open Sauce"/>
                </a:rPr>
                <a:t> </a:t>
              </a:r>
              <a:r>
                <a:rPr lang="en-US" sz="1899" spc="37" dirty="0" err="1">
                  <a:solidFill>
                    <a:srgbClr val="1A3B29"/>
                  </a:solidFill>
                  <a:latin typeface="Open Sauce"/>
                </a:rPr>
                <a:t>faaliyetlerimizin</a:t>
              </a:r>
              <a:r>
                <a:rPr lang="en-US" sz="1899" spc="37" dirty="0">
                  <a:solidFill>
                    <a:srgbClr val="1A3B29"/>
                  </a:solidFill>
                  <a:latin typeface="Open Sauce"/>
                </a:rPr>
                <a:t> </a:t>
              </a:r>
              <a:r>
                <a:rPr lang="en-US" sz="1899" spc="37" dirty="0" err="1">
                  <a:solidFill>
                    <a:srgbClr val="1A3B29"/>
                  </a:solidFill>
                  <a:latin typeface="Open Sauce"/>
                </a:rPr>
                <a:t>yürütülmesi</a:t>
              </a:r>
              <a:r>
                <a:rPr lang="en-US" sz="1899" spc="37" dirty="0">
                  <a:solidFill>
                    <a:srgbClr val="1A3B29"/>
                  </a:solidFill>
                  <a:latin typeface="Open Sauce"/>
                </a:rPr>
                <a:t> </a:t>
              </a:r>
              <a:r>
                <a:rPr lang="en-US" sz="1899" spc="37" dirty="0" err="1">
                  <a:solidFill>
                    <a:srgbClr val="1A3B29"/>
                  </a:solidFill>
                  <a:latin typeface="Open Sauce"/>
                </a:rPr>
                <a:t>esnasında</a:t>
              </a:r>
              <a:r>
                <a:rPr lang="en-US" sz="1899" spc="37" dirty="0">
                  <a:solidFill>
                    <a:srgbClr val="1A3B29"/>
                  </a:solidFill>
                  <a:latin typeface="Open Sauce"/>
                </a:rPr>
                <a:t> </a:t>
              </a:r>
              <a:r>
                <a:rPr lang="en-US" sz="1899" spc="37" dirty="0" err="1">
                  <a:solidFill>
                    <a:srgbClr val="1A3B29"/>
                  </a:solidFill>
                  <a:latin typeface="Open Sauce"/>
                </a:rPr>
                <a:t>çevreye</a:t>
              </a:r>
              <a:r>
                <a:rPr lang="en-US" sz="1899" spc="37" dirty="0">
                  <a:solidFill>
                    <a:srgbClr val="1A3B29"/>
                  </a:solidFill>
                  <a:latin typeface="Open Sauce"/>
                </a:rPr>
                <a:t> </a:t>
              </a:r>
              <a:r>
                <a:rPr lang="en-US" sz="1899" spc="37" dirty="0" err="1">
                  <a:solidFill>
                    <a:srgbClr val="1A3B29"/>
                  </a:solidFill>
                  <a:latin typeface="Open Sauce"/>
                </a:rPr>
                <a:t>olumsuz</a:t>
              </a:r>
              <a:r>
                <a:rPr lang="en-US" sz="1899" spc="37" dirty="0">
                  <a:solidFill>
                    <a:srgbClr val="1A3B29"/>
                  </a:solidFill>
                  <a:latin typeface="Open Sauce"/>
                </a:rPr>
                <a:t> </a:t>
              </a:r>
              <a:r>
                <a:rPr lang="en-US" sz="1899" spc="37" dirty="0" err="1">
                  <a:solidFill>
                    <a:srgbClr val="1A3B29"/>
                  </a:solidFill>
                  <a:latin typeface="Open Sauce"/>
                </a:rPr>
                <a:t>etkilerimizi</a:t>
              </a:r>
              <a:r>
                <a:rPr lang="en-US" sz="1899" spc="37" dirty="0">
                  <a:solidFill>
                    <a:srgbClr val="1A3B29"/>
                  </a:solidFill>
                  <a:latin typeface="Open Sauce"/>
                </a:rPr>
                <a:t> </a:t>
              </a:r>
              <a:r>
                <a:rPr lang="en-US" sz="1899" spc="37" dirty="0" err="1">
                  <a:solidFill>
                    <a:srgbClr val="1A3B29"/>
                  </a:solidFill>
                  <a:latin typeface="Open Sauce"/>
                </a:rPr>
                <a:t>tespit</a:t>
              </a:r>
              <a:r>
                <a:rPr lang="en-US" sz="1899" spc="37" dirty="0">
                  <a:solidFill>
                    <a:srgbClr val="1A3B29"/>
                  </a:solidFill>
                  <a:latin typeface="Open Sauce"/>
                </a:rPr>
                <a:t> </a:t>
              </a:r>
              <a:r>
                <a:rPr lang="en-US" sz="1899" spc="37" dirty="0" err="1">
                  <a:solidFill>
                    <a:srgbClr val="1A3B29"/>
                  </a:solidFill>
                  <a:latin typeface="Open Sauce"/>
                </a:rPr>
                <a:t>eder</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her </a:t>
              </a:r>
              <a:r>
                <a:rPr lang="en-US" sz="1899" spc="37" dirty="0" err="1">
                  <a:solidFill>
                    <a:srgbClr val="1A3B29"/>
                  </a:solidFill>
                  <a:latin typeface="Open Sauce"/>
                </a:rPr>
                <a:t>türlü</a:t>
              </a:r>
              <a:r>
                <a:rPr lang="en-US" sz="1899" spc="37" dirty="0">
                  <a:solidFill>
                    <a:srgbClr val="1A3B29"/>
                  </a:solidFill>
                  <a:latin typeface="Open Sauce"/>
                </a:rPr>
                <a:t> </a:t>
              </a:r>
              <a:r>
                <a:rPr lang="en-US" sz="1899" spc="37" dirty="0" err="1">
                  <a:solidFill>
                    <a:srgbClr val="1A3B29"/>
                  </a:solidFill>
                  <a:latin typeface="Open Sauce"/>
                </a:rPr>
                <a:t>kirliliğe</a:t>
              </a:r>
              <a:r>
                <a:rPr lang="en-US" sz="1899" spc="37" dirty="0">
                  <a:solidFill>
                    <a:srgbClr val="1A3B29"/>
                  </a:solidFill>
                  <a:latin typeface="Open Sauce"/>
                </a:rPr>
                <a:t> </a:t>
              </a:r>
              <a:r>
                <a:rPr lang="en-US" sz="1899" spc="37" dirty="0" err="1">
                  <a:solidFill>
                    <a:srgbClr val="1A3B29"/>
                  </a:solidFill>
                  <a:latin typeface="Open Sauce"/>
                </a:rPr>
                <a:t>sebep</a:t>
              </a:r>
              <a:r>
                <a:rPr lang="en-US" sz="1899" spc="37" dirty="0">
                  <a:solidFill>
                    <a:srgbClr val="1A3B29"/>
                  </a:solidFill>
                  <a:latin typeface="Open Sauce"/>
                </a:rPr>
                <a:t> </a:t>
              </a:r>
              <a:r>
                <a:rPr lang="en-US" sz="1899" spc="37" dirty="0" err="1">
                  <a:solidFill>
                    <a:srgbClr val="1A3B29"/>
                  </a:solidFill>
                  <a:latin typeface="Open Sauce"/>
                </a:rPr>
                <a:t>olabilecek</a:t>
              </a:r>
              <a:r>
                <a:rPr lang="en-US" sz="1899" spc="37" dirty="0">
                  <a:solidFill>
                    <a:srgbClr val="1A3B29"/>
                  </a:solidFill>
                  <a:latin typeface="Open Sauce"/>
                </a:rPr>
                <a:t> </a:t>
              </a:r>
              <a:r>
                <a:rPr lang="en-US" sz="1899" spc="37" dirty="0" err="1">
                  <a:solidFill>
                    <a:srgbClr val="1A3B29"/>
                  </a:solidFill>
                  <a:latin typeface="Open Sauce"/>
                </a:rPr>
                <a:t>olası</a:t>
              </a:r>
              <a:r>
                <a:rPr lang="en-US" sz="1899" spc="37" dirty="0">
                  <a:solidFill>
                    <a:srgbClr val="1A3B29"/>
                  </a:solidFill>
                  <a:latin typeface="Open Sauce"/>
                </a:rPr>
                <a:t> </a:t>
              </a:r>
              <a:r>
                <a:rPr lang="en-US" sz="1899" spc="37" dirty="0" err="1">
                  <a:solidFill>
                    <a:srgbClr val="1A3B29"/>
                  </a:solidFill>
                  <a:latin typeface="Open Sauce"/>
                </a:rPr>
                <a:t>tehlikeleri</a:t>
              </a:r>
              <a:r>
                <a:rPr lang="en-US" sz="1899" spc="37" dirty="0">
                  <a:solidFill>
                    <a:srgbClr val="1A3B29"/>
                  </a:solidFill>
                  <a:latin typeface="Open Sauce"/>
                </a:rPr>
                <a:t> </a:t>
              </a:r>
              <a:r>
                <a:rPr lang="en-US" sz="1899" spc="37" dirty="0" err="1">
                  <a:solidFill>
                    <a:srgbClr val="1A3B29"/>
                  </a:solidFill>
                  <a:latin typeface="Open Sauce"/>
                </a:rPr>
                <a:t>önlemeye</a:t>
              </a:r>
              <a:r>
                <a:rPr lang="en-US" sz="1899" spc="37" dirty="0">
                  <a:solidFill>
                    <a:srgbClr val="1A3B29"/>
                  </a:solidFill>
                  <a:latin typeface="Open Sauce"/>
                </a:rPr>
                <a:t> </a:t>
              </a:r>
              <a:r>
                <a:rPr lang="en-US" sz="1899" spc="37" dirty="0" err="1">
                  <a:solidFill>
                    <a:srgbClr val="1A3B29"/>
                  </a:solidFill>
                  <a:latin typeface="Open Sauce"/>
                </a:rPr>
                <a:t>çalışırız</a:t>
              </a:r>
              <a:r>
                <a:rPr lang="en-US" sz="1899" spc="37" dirty="0">
                  <a:solidFill>
                    <a:srgbClr val="1A3B29"/>
                  </a:solidFill>
                  <a:latin typeface="Open Sauce"/>
                </a:rPr>
                <a:t>. </a:t>
              </a:r>
              <a:endParaRPr lang="tr-TR" sz="1899" spc="37" dirty="0">
                <a:solidFill>
                  <a:srgbClr val="1A3B29"/>
                </a:solidFill>
                <a:latin typeface="Open Sauce"/>
              </a:endParaRPr>
            </a:p>
            <a:p>
              <a:pPr marL="410209" lvl="1" indent="-205105">
                <a:lnSpc>
                  <a:spcPts val="2659"/>
                </a:lnSpc>
              </a:pPr>
              <a:endParaRPr lang="en-US" sz="1899" spc="37" dirty="0">
                <a:solidFill>
                  <a:srgbClr val="1A3B29"/>
                </a:solidFill>
                <a:latin typeface="Open Sauce"/>
              </a:endParaRPr>
            </a:p>
            <a:p>
              <a:pPr marL="410209" lvl="1" indent="-205105">
                <a:lnSpc>
                  <a:spcPts val="2659"/>
                </a:lnSpc>
                <a:buFont typeface="Arial"/>
                <a:buChar char="•"/>
              </a:pPr>
              <a:r>
                <a:rPr lang="en-US" sz="1899" spc="37" dirty="0" err="1">
                  <a:solidFill>
                    <a:srgbClr val="1A3B29"/>
                  </a:solidFill>
                  <a:latin typeface="Open Sauce"/>
                </a:rPr>
                <a:t>Doğal</a:t>
              </a:r>
              <a:r>
                <a:rPr lang="en-US" sz="1899" spc="37" dirty="0">
                  <a:solidFill>
                    <a:srgbClr val="1A3B29"/>
                  </a:solidFill>
                  <a:latin typeface="Open Sauce"/>
                </a:rPr>
                <a:t> </a:t>
              </a:r>
              <a:r>
                <a:rPr lang="en-US" sz="1899" spc="37" dirty="0" err="1">
                  <a:solidFill>
                    <a:srgbClr val="1A3B29"/>
                  </a:solidFill>
                  <a:latin typeface="Open Sauce"/>
                </a:rPr>
                <a:t>kaynakların</a:t>
              </a:r>
              <a:r>
                <a:rPr lang="en-US" sz="1899" spc="37" dirty="0">
                  <a:solidFill>
                    <a:srgbClr val="1A3B29"/>
                  </a:solidFill>
                  <a:latin typeface="Open Sauce"/>
                </a:rPr>
                <a:t> </a:t>
              </a:r>
              <a:r>
                <a:rPr lang="en-US" sz="1899" spc="37" dirty="0" err="1">
                  <a:solidFill>
                    <a:srgbClr val="1A3B29"/>
                  </a:solidFill>
                  <a:latin typeface="Open Sauce"/>
                </a:rPr>
                <a:t>kontrollü</a:t>
              </a:r>
              <a:r>
                <a:rPr lang="en-US" sz="1899" spc="37" dirty="0">
                  <a:solidFill>
                    <a:srgbClr val="1A3B29"/>
                  </a:solidFill>
                  <a:latin typeface="Open Sauce"/>
                </a:rPr>
                <a:t> </a:t>
              </a:r>
              <a:r>
                <a:rPr lang="en-US" sz="1899" spc="37" dirty="0" err="1">
                  <a:solidFill>
                    <a:srgbClr val="1A3B29"/>
                  </a:solidFill>
                  <a:latin typeface="Open Sauce"/>
                </a:rPr>
                <a:t>kullanılması</a:t>
              </a:r>
              <a:r>
                <a:rPr lang="en-US" sz="1899" spc="37" dirty="0">
                  <a:solidFill>
                    <a:srgbClr val="1A3B29"/>
                  </a:solidFill>
                  <a:latin typeface="Open Sauce"/>
                </a:rPr>
                <a:t>, </a:t>
              </a:r>
              <a:r>
                <a:rPr lang="en-US" sz="1899" spc="37" dirty="0" err="1">
                  <a:solidFill>
                    <a:srgbClr val="1A3B29"/>
                  </a:solidFill>
                  <a:latin typeface="Open Sauce"/>
                </a:rPr>
                <a:t>enerji</a:t>
              </a:r>
              <a:r>
                <a:rPr lang="en-US" sz="1899" spc="37" dirty="0">
                  <a:solidFill>
                    <a:srgbClr val="1A3B29"/>
                  </a:solidFill>
                  <a:latin typeface="Open Sauce"/>
                </a:rPr>
                <a:t> </a:t>
              </a:r>
              <a:r>
                <a:rPr lang="en-US" sz="1899" spc="37" dirty="0" err="1">
                  <a:solidFill>
                    <a:srgbClr val="1A3B29"/>
                  </a:solidFill>
                  <a:latin typeface="Open Sauce"/>
                </a:rPr>
                <a:t>tüketiminin</a:t>
              </a:r>
              <a:r>
                <a:rPr lang="en-US" sz="1899" spc="37" dirty="0">
                  <a:solidFill>
                    <a:srgbClr val="1A3B29"/>
                  </a:solidFill>
                  <a:latin typeface="Open Sauce"/>
                </a:rPr>
                <a:t>, </a:t>
              </a:r>
              <a:r>
                <a:rPr lang="en-US" sz="1899" spc="37" dirty="0" err="1">
                  <a:solidFill>
                    <a:srgbClr val="1A3B29"/>
                  </a:solidFill>
                  <a:latin typeface="Open Sauce"/>
                </a:rPr>
                <a:t>hava</a:t>
              </a:r>
              <a:r>
                <a:rPr lang="en-US" sz="1899" spc="37" dirty="0">
                  <a:solidFill>
                    <a:srgbClr val="1A3B29"/>
                  </a:solidFill>
                  <a:latin typeface="Open Sauce"/>
                </a:rPr>
                <a:t>, </a:t>
              </a:r>
              <a:r>
                <a:rPr lang="en-US" sz="1899" spc="37" dirty="0" err="1">
                  <a:solidFill>
                    <a:srgbClr val="1A3B29"/>
                  </a:solidFill>
                  <a:latin typeface="Open Sauce"/>
                </a:rPr>
                <a:t>su</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toprak</a:t>
              </a:r>
              <a:r>
                <a:rPr lang="en-US" sz="1899" spc="37" dirty="0">
                  <a:solidFill>
                    <a:srgbClr val="1A3B29"/>
                  </a:solidFill>
                  <a:latin typeface="Open Sauce"/>
                </a:rPr>
                <a:t> </a:t>
              </a:r>
              <a:r>
                <a:rPr lang="en-US" sz="1899" spc="37" dirty="0" err="1">
                  <a:solidFill>
                    <a:srgbClr val="1A3B29"/>
                  </a:solidFill>
                  <a:latin typeface="Open Sauce"/>
                </a:rPr>
                <a:t>kirlenmesini</a:t>
              </a:r>
              <a:r>
                <a:rPr lang="en-US" sz="1899" spc="37" dirty="0">
                  <a:solidFill>
                    <a:srgbClr val="1A3B29"/>
                  </a:solidFill>
                  <a:latin typeface="Open Sauce"/>
                </a:rPr>
                <a:t> en </a:t>
              </a:r>
              <a:r>
                <a:rPr lang="en-US" sz="1899" spc="37" dirty="0" err="1">
                  <a:solidFill>
                    <a:srgbClr val="1A3B29"/>
                  </a:solidFill>
                  <a:latin typeface="Open Sauce"/>
                </a:rPr>
                <a:t>aza</a:t>
              </a:r>
              <a:r>
                <a:rPr lang="en-US" sz="1899" spc="37" dirty="0">
                  <a:solidFill>
                    <a:srgbClr val="1A3B29"/>
                  </a:solidFill>
                  <a:latin typeface="Open Sauce"/>
                </a:rPr>
                <a:t> </a:t>
              </a:r>
              <a:r>
                <a:rPr lang="en-US" sz="1899" spc="37" dirty="0" err="1">
                  <a:solidFill>
                    <a:srgbClr val="1A3B29"/>
                  </a:solidFill>
                  <a:latin typeface="Open Sauce"/>
                </a:rPr>
                <a:t>indirgenmesi</a:t>
              </a:r>
              <a:r>
                <a:rPr lang="en-US" sz="1899" spc="37" dirty="0">
                  <a:solidFill>
                    <a:srgbClr val="1A3B29"/>
                  </a:solidFill>
                  <a:latin typeface="Open Sauce"/>
                </a:rPr>
                <a:t> </a:t>
              </a:r>
              <a:r>
                <a:rPr lang="en-US" sz="1899" spc="37" dirty="0" err="1">
                  <a:solidFill>
                    <a:srgbClr val="1A3B29"/>
                  </a:solidFill>
                  <a:latin typeface="Open Sauce"/>
                </a:rPr>
                <a:t>için</a:t>
              </a:r>
              <a:r>
                <a:rPr lang="en-US" sz="1899" spc="37" dirty="0">
                  <a:solidFill>
                    <a:srgbClr val="1A3B29"/>
                  </a:solidFill>
                  <a:latin typeface="Open Sauce"/>
                </a:rPr>
                <a:t> </a:t>
              </a:r>
              <a:r>
                <a:rPr lang="en-US" sz="1899" spc="37" dirty="0" err="1">
                  <a:solidFill>
                    <a:srgbClr val="1A3B29"/>
                  </a:solidFill>
                  <a:latin typeface="Open Sauce"/>
                </a:rPr>
                <a:t>yürürlükte</a:t>
              </a:r>
              <a:r>
                <a:rPr lang="en-US" sz="1899" spc="37" dirty="0">
                  <a:solidFill>
                    <a:srgbClr val="1A3B29"/>
                  </a:solidFill>
                  <a:latin typeface="Open Sauce"/>
                </a:rPr>
                <a:t> </a:t>
              </a:r>
              <a:r>
                <a:rPr lang="en-US" sz="1899" spc="37" dirty="0" err="1">
                  <a:solidFill>
                    <a:srgbClr val="1A3B29"/>
                  </a:solidFill>
                  <a:latin typeface="Open Sauce"/>
                </a:rPr>
                <a:t>olan</a:t>
              </a:r>
              <a:r>
                <a:rPr lang="en-US" sz="1899" spc="37" dirty="0">
                  <a:solidFill>
                    <a:srgbClr val="1A3B29"/>
                  </a:solidFill>
                  <a:latin typeface="Open Sauce"/>
                </a:rPr>
                <a:t> </a:t>
              </a:r>
              <a:r>
                <a:rPr lang="en-US" sz="1899" spc="37" dirty="0" err="1">
                  <a:solidFill>
                    <a:srgbClr val="1A3B29"/>
                  </a:solidFill>
                  <a:latin typeface="Open Sauce"/>
                </a:rPr>
                <a:t>çevre</a:t>
              </a:r>
              <a:r>
                <a:rPr lang="en-US" sz="1899" spc="37" dirty="0">
                  <a:solidFill>
                    <a:srgbClr val="1A3B29"/>
                  </a:solidFill>
                  <a:latin typeface="Open Sauce"/>
                </a:rPr>
                <a:t> </a:t>
              </a:r>
              <a:r>
                <a:rPr lang="en-US" sz="1899" spc="37" dirty="0" err="1">
                  <a:solidFill>
                    <a:srgbClr val="1A3B29"/>
                  </a:solidFill>
                  <a:latin typeface="Open Sauce"/>
                </a:rPr>
                <a:t>kanun</a:t>
              </a:r>
              <a:r>
                <a:rPr lang="en-US" sz="1899" spc="37" dirty="0">
                  <a:solidFill>
                    <a:srgbClr val="1A3B29"/>
                  </a:solidFill>
                  <a:latin typeface="Open Sauce"/>
                </a:rPr>
                <a:t>, </a:t>
              </a:r>
              <a:r>
                <a:rPr lang="en-US" sz="1899" spc="37" dirty="0" err="1">
                  <a:solidFill>
                    <a:srgbClr val="1A3B29"/>
                  </a:solidFill>
                  <a:latin typeface="Open Sauce"/>
                </a:rPr>
                <a:t>yönetmelik</a:t>
              </a:r>
              <a:r>
                <a:rPr lang="en-US" sz="1899" spc="37" dirty="0">
                  <a:solidFill>
                    <a:srgbClr val="1A3B29"/>
                  </a:solidFill>
                  <a:latin typeface="Open Sauce"/>
                </a:rPr>
                <a:t>, </a:t>
              </a:r>
              <a:r>
                <a:rPr lang="en-US" sz="1899" spc="37" dirty="0" err="1">
                  <a:solidFill>
                    <a:srgbClr val="1A3B29"/>
                  </a:solidFill>
                  <a:latin typeface="Open Sauce"/>
                </a:rPr>
                <a:t>mevzuat</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düzenlemelere</a:t>
              </a:r>
              <a:r>
                <a:rPr lang="en-US" sz="1899" spc="37" dirty="0">
                  <a:solidFill>
                    <a:srgbClr val="1A3B29"/>
                  </a:solidFill>
                  <a:latin typeface="Open Sauce"/>
                </a:rPr>
                <a:t> </a:t>
              </a:r>
              <a:r>
                <a:rPr lang="en-US" sz="1899" spc="37" dirty="0" err="1">
                  <a:solidFill>
                    <a:srgbClr val="1A3B29"/>
                  </a:solidFill>
                  <a:latin typeface="Open Sauce"/>
                </a:rPr>
                <a:t>uyarız</a:t>
              </a:r>
              <a:r>
                <a:rPr lang="en-US" sz="1899" spc="37" dirty="0">
                  <a:solidFill>
                    <a:srgbClr val="1A3B29"/>
                  </a:solidFill>
                  <a:latin typeface="Open Sauce"/>
                </a:rPr>
                <a:t> </a:t>
              </a:r>
              <a:r>
                <a:rPr lang="en-US" sz="1899" spc="37" dirty="0" err="1">
                  <a:solidFill>
                    <a:srgbClr val="1A3B29"/>
                  </a:solidFill>
                  <a:latin typeface="Open Sauce"/>
                </a:rPr>
                <a:t>bu</a:t>
              </a:r>
              <a:r>
                <a:rPr lang="en-US" sz="1899" spc="37" dirty="0">
                  <a:solidFill>
                    <a:srgbClr val="1A3B29"/>
                  </a:solidFill>
                  <a:latin typeface="Open Sauce"/>
                </a:rPr>
                <a:t> </a:t>
              </a:r>
              <a:r>
                <a:rPr lang="en-US" sz="1899" spc="37" dirty="0" err="1">
                  <a:solidFill>
                    <a:srgbClr val="1A3B29"/>
                  </a:solidFill>
                  <a:latin typeface="Open Sauce"/>
                </a:rPr>
                <a:t>hassasiyetimizi</a:t>
              </a:r>
              <a:r>
                <a:rPr lang="en-US" sz="1899" spc="37" dirty="0">
                  <a:solidFill>
                    <a:srgbClr val="1A3B29"/>
                  </a:solidFill>
                  <a:latin typeface="Open Sauce"/>
                </a:rPr>
                <a:t> </a:t>
              </a:r>
              <a:r>
                <a:rPr lang="en-US" sz="1899" spc="37" dirty="0" err="1">
                  <a:solidFill>
                    <a:srgbClr val="1A3B29"/>
                  </a:solidFill>
                  <a:latin typeface="Open Sauce"/>
                </a:rPr>
                <a:t>çalışanlarımız</a:t>
              </a:r>
              <a:r>
                <a:rPr lang="en-US" sz="1899" spc="37" dirty="0">
                  <a:solidFill>
                    <a:srgbClr val="1A3B29"/>
                  </a:solidFill>
                  <a:latin typeface="Open Sauce"/>
                </a:rPr>
                <a:t>, </a:t>
              </a:r>
              <a:r>
                <a:rPr lang="en-US" sz="1899" spc="37" dirty="0" err="1">
                  <a:solidFill>
                    <a:srgbClr val="1A3B29"/>
                  </a:solidFill>
                  <a:latin typeface="Open Sauce"/>
                </a:rPr>
                <a:t>misafirlerimiz</a:t>
              </a:r>
              <a:r>
                <a:rPr lang="en-US" sz="1899" spc="37" dirty="0">
                  <a:solidFill>
                    <a:srgbClr val="1A3B29"/>
                  </a:solidFill>
                  <a:latin typeface="Open Sauce"/>
                </a:rPr>
                <a:t>, </a:t>
              </a:r>
              <a:r>
                <a:rPr lang="en-US" sz="1899" spc="37" dirty="0" err="1">
                  <a:solidFill>
                    <a:srgbClr val="1A3B29"/>
                  </a:solidFill>
                  <a:latin typeface="Open Sauce"/>
                </a:rPr>
                <a:t>tedarikçilerimiz</a:t>
              </a:r>
              <a:r>
                <a:rPr lang="en-US" sz="1899" spc="37" dirty="0">
                  <a:solidFill>
                    <a:srgbClr val="1A3B29"/>
                  </a:solidFill>
                  <a:latin typeface="Open Sauce"/>
                </a:rPr>
                <a:t> </a:t>
              </a:r>
              <a:r>
                <a:rPr lang="en-US" sz="1899" spc="37" dirty="0" err="1">
                  <a:solidFill>
                    <a:srgbClr val="1A3B29"/>
                  </a:solidFill>
                  <a:latin typeface="Open Sauce"/>
                </a:rPr>
                <a:t>ile</a:t>
              </a:r>
              <a:r>
                <a:rPr lang="en-US" sz="1899" spc="37" dirty="0">
                  <a:solidFill>
                    <a:srgbClr val="1A3B29"/>
                  </a:solidFill>
                  <a:latin typeface="Open Sauce"/>
                </a:rPr>
                <a:t> </a:t>
              </a:r>
              <a:r>
                <a:rPr lang="en-US" sz="1899" spc="37" dirty="0" err="1">
                  <a:solidFill>
                    <a:srgbClr val="1A3B29"/>
                  </a:solidFill>
                  <a:latin typeface="Open Sauce"/>
                </a:rPr>
                <a:t>paylaşırız</a:t>
              </a:r>
              <a:r>
                <a:rPr lang="en-US" sz="1899" spc="37" dirty="0">
                  <a:solidFill>
                    <a:srgbClr val="1A3B29"/>
                  </a:solidFill>
                  <a:latin typeface="Open Sauce"/>
                </a:rPr>
                <a:t>. </a:t>
              </a:r>
              <a:endParaRPr lang="tr-TR" sz="1899" spc="37" dirty="0">
                <a:solidFill>
                  <a:srgbClr val="1A3B29"/>
                </a:solidFill>
                <a:latin typeface="Open Sauce"/>
              </a:endParaRPr>
            </a:p>
            <a:p>
              <a:pPr marL="410209" lvl="1" indent="-205105">
                <a:lnSpc>
                  <a:spcPts val="2659"/>
                </a:lnSpc>
              </a:pPr>
              <a:endParaRPr lang="en-US" sz="1899" spc="37" dirty="0">
                <a:solidFill>
                  <a:srgbClr val="1A3B29"/>
                </a:solidFill>
                <a:latin typeface="Open Sauce"/>
              </a:endParaRPr>
            </a:p>
            <a:p>
              <a:pPr marL="410209" lvl="1" indent="-205105">
                <a:lnSpc>
                  <a:spcPts val="2659"/>
                </a:lnSpc>
                <a:buFont typeface="Arial"/>
                <a:buChar char="•"/>
              </a:pPr>
              <a:r>
                <a:rPr lang="en-US" sz="1899" spc="37" dirty="0" err="1">
                  <a:solidFill>
                    <a:srgbClr val="1A3B29"/>
                  </a:solidFill>
                  <a:latin typeface="Open Sauce"/>
                </a:rPr>
                <a:t>Çevre</a:t>
              </a:r>
              <a:r>
                <a:rPr lang="en-US" sz="1899" spc="37" dirty="0">
                  <a:solidFill>
                    <a:srgbClr val="1A3B29"/>
                  </a:solidFill>
                  <a:latin typeface="Open Sauce"/>
                </a:rPr>
                <a:t> </a:t>
              </a:r>
              <a:r>
                <a:rPr lang="en-US" sz="1899" spc="37" dirty="0" err="1">
                  <a:solidFill>
                    <a:srgbClr val="1A3B29"/>
                  </a:solidFill>
                  <a:latin typeface="Open Sauce"/>
                </a:rPr>
                <a:t>bilincinin</a:t>
              </a:r>
              <a:r>
                <a:rPr lang="en-US" sz="1899" spc="37" dirty="0">
                  <a:solidFill>
                    <a:srgbClr val="1A3B29"/>
                  </a:solidFill>
                  <a:latin typeface="Open Sauce"/>
                </a:rPr>
                <a:t>, </a:t>
              </a:r>
              <a:r>
                <a:rPr lang="en-US" sz="1899" spc="37" dirty="0" err="1">
                  <a:solidFill>
                    <a:srgbClr val="1A3B29"/>
                  </a:solidFill>
                  <a:latin typeface="Open Sauce"/>
                </a:rPr>
                <a:t>sadece</a:t>
              </a:r>
              <a:r>
                <a:rPr lang="en-US" sz="1899" spc="37" dirty="0">
                  <a:solidFill>
                    <a:srgbClr val="1A3B29"/>
                  </a:solidFill>
                  <a:latin typeface="Open Sauce"/>
                </a:rPr>
                <a:t> </a:t>
              </a:r>
              <a:r>
                <a:rPr lang="en-US" sz="1899" spc="37" dirty="0" err="1">
                  <a:solidFill>
                    <a:srgbClr val="1A3B29"/>
                  </a:solidFill>
                  <a:latin typeface="Open Sauce"/>
                </a:rPr>
                <a:t>çalışanlarımızca</a:t>
              </a:r>
              <a:r>
                <a:rPr lang="en-US" sz="1899" spc="37" dirty="0">
                  <a:solidFill>
                    <a:srgbClr val="1A3B29"/>
                  </a:solidFill>
                  <a:latin typeface="Open Sauce"/>
                </a:rPr>
                <a:t> </a:t>
              </a:r>
              <a:r>
                <a:rPr lang="en-US" sz="1899" spc="37" dirty="0" err="1">
                  <a:solidFill>
                    <a:srgbClr val="1A3B29"/>
                  </a:solidFill>
                  <a:latin typeface="Open Sauce"/>
                </a:rPr>
                <a:t>değil</a:t>
              </a:r>
              <a:r>
                <a:rPr lang="en-US" sz="1899" spc="37" dirty="0">
                  <a:solidFill>
                    <a:srgbClr val="1A3B29"/>
                  </a:solidFill>
                  <a:latin typeface="Open Sauce"/>
                </a:rPr>
                <a:t>, </a:t>
              </a:r>
              <a:r>
                <a:rPr lang="en-US" sz="1899" spc="37" dirty="0" err="1">
                  <a:solidFill>
                    <a:srgbClr val="1A3B29"/>
                  </a:solidFill>
                  <a:latin typeface="Open Sauce"/>
                </a:rPr>
                <a:t>konuklarımız</a:t>
              </a:r>
              <a:r>
                <a:rPr lang="en-US" sz="1899" spc="37" dirty="0">
                  <a:solidFill>
                    <a:srgbClr val="1A3B29"/>
                  </a:solidFill>
                  <a:latin typeface="Open Sauce"/>
                </a:rPr>
                <a:t> </a:t>
              </a:r>
              <a:r>
                <a:rPr lang="en-US" sz="1899" spc="37" dirty="0" err="1">
                  <a:solidFill>
                    <a:srgbClr val="1A3B29"/>
                  </a:solidFill>
                  <a:latin typeface="Open Sauce"/>
                </a:rPr>
                <a:t>tarafından</a:t>
              </a:r>
              <a:r>
                <a:rPr lang="en-US" sz="1899" spc="37" dirty="0">
                  <a:solidFill>
                    <a:srgbClr val="1A3B29"/>
                  </a:solidFill>
                  <a:latin typeface="Open Sauce"/>
                </a:rPr>
                <a:t> </a:t>
              </a:r>
              <a:r>
                <a:rPr lang="en-US" sz="1899" spc="37" dirty="0" err="1">
                  <a:solidFill>
                    <a:srgbClr val="1A3B29"/>
                  </a:solidFill>
                  <a:latin typeface="Open Sauce"/>
                </a:rPr>
                <a:t>da</a:t>
              </a:r>
              <a:r>
                <a:rPr lang="en-US" sz="1899" spc="37" dirty="0">
                  <a:solidFill>
                    <a:srgbClr val="1A3B29"/>
                  </a:solidFill>
                  <a:latin typeface="Open Sauce"/>
                </a:rPr>
                <a:t> </a:t>
              </a:r>
              <a:r>
                <a:rPr lang="en-US" sz="1899" spc="37" dirty="0" err="1">
                  <a:solidFill>
                    <a:srgbClr val="1A3B29"/>
                  </a:solidFill>
                  <a:latin typeface="Open Sauce"/>
                </a:rPr>
                <a:t>benimsenmesi</a:t>
              </a:r>
              <a:r>
                <a:rPr lang="en-US" sz="1899" spc="37" dirty="0">
                  <a:solidFill>
                    <a:srgbClr val="1A3B29"/>
                  </a:solidFill>
                  <a:latin typeface="Open Sauce"/>
                </a:rPr>
                <a:t> </a:t>
              </a:r>
              <a:r>
                <a:rPr lang="en-US" sz="1899" spc="37" dirty="0" err="1">
                  <a:solidFill>
                    <a:srgbClr val="1A3B29"/>
                  </a:solidFill>
                  <a:latin typeface="Open Sauce"/>
                </a:rPr>
                <a:t>için</a:t>
              </a:r>
              <a:r>
                <a:rPr lang="en-US" sz="1899" spc="37" dirty="0">
                  <a:solidFill>
                    <a:srgbClr val="1A3B29"/>
                  </a:solidFill>
                  <a:latin typeface="Open Sauce"/>
                </a:rPr>
                <a:t> </a:t>
              </a:r>
              <a:r>
                <a:rPr lang="en-US" sz="1899" spc="37" dirty="0" err="1">
                  <a:solidFill>
                    <a:srgbClr val="1A3B29"/>
                  </a:solidFill>
                  <a:latin typeface="Open Sauce"/>
                </a:rPr>
                <a:t>etkinlikler</a:t>
              </a:r>
              <a:r>
                <a:rPr lang="en-US" sz="1899" spc="37" dirty="0">
                  <a:solidFill>
                    <a:srgbClr val="1A3B29"/>
                  </a:solidFill>
                  <a:latin typeface="Open Sauce"/>
                </a:rPr>
                <a:t> </a:t>
              </a:r>
              <a:r>
                <a:rPr lang="en-US" sz="1899" spc="37" dirty="0" err="1">
                  <a:solidFill>
                    <a:srgbClr val="1A3B29"/>
                  </a:solidFill>
                  <a:latin typeface="Open Sauce"/>
                </a:rPr>
                <a:t>düzenler</a:t>
              </a:r>
              <a:r>
                <a:rPr lang="en-US" sz="1899" spc="37" dirty="0">
                  <a:solidFill>
                    <a:srgbClr val="1A3B29"/>
                  </a:solidFill>
                  <a:latin typeface="Open Sauce"/>
                </a:rPr>
                <a:t>, </a:t>
              </a:r>
              <a:r>
                <a:rPr lang="en-US" sz="1899" spc="37" dirty="0" err="1">
                  <a:solidFill>
                    <a:srgbClr val="1A3B29"/>
                  </a:solidFill>
                  <a:latin typeface="Open Sauce"/>
                </a:rPr>
                <a:t>yerel</a:t>
              </a:r>
              <a:r>
                <a:rPr lang="en-US" sz="1899" spc="37" dirty="0">
                  <a:solidFill>
                    <a:srgbClr val="1A3B29"/>
                  </a:solidFill>
                  <a:latin typeface="Open Sauce"/>
                </a:rPr>
                <a:t> </a:t>
              </a:r>
              <a:r>
                <a:rPr lang="en-US" sz="1899" spc="37" dirty="0" err="1">
                  <a:solidFill>
                    <a:srgbClr val="1A3B29"/>
                  </a:solidFill>
                  <a:latin typeface="Open Sauce"/>
                </a:rPr>
                <a:t>yönetimlerle</a:t>
              </a:r>
              <a:r>
                <a:rPr lang="en-US" sz="1899" spc="37" dirty="0">
                  <a:solidFill>
                    <a:srgbClr val="1A3B29"/>
                  </a:solidFill>
                  <a:latin typeface="Open Sauce"/>
                </a:rPr>
                <a:t> </a:t>
              </a:r>
              <a:r>
                <a:rPr lang="en-US" sz="1899" spc="37" dirty="0" err="1">
                  <a:solidFill>
                    <a:srgbClr val="1A3B29"/>
                  </a:solidFill>
                  <a:latin typeface="Open Sauce"/>
                </a:rPr>
                <a:t>işbirliği</a:t>
              </a:r>
              <a:r>
                <a:rPr lang="en-US" sz="1899" spc="37" dirty="0">
                  <a:solidFill>
                    <a:srgbClr val="1A3B29"/>
                  </a:solidFill>
                  <a:latin typeface="Open Sauce"/>
                </a:rPr>
                <a:t> </a:t>
              </a:r>
              <a:r>
                <a:rPr lang="en-US" sz="1899" spc="37" dirty="0" err="1">
                  <a:solidFill>
                    <a:srgbClr val="1A3B29"/>
                  </a:solidFill>
                  <a:latin typeface="Open Sauce"/>
                </a:rPr>
                <a:t>yaparak</a:t>
              </a:r>
              <a:r>
                <a:rPr lang="en-US" sz="1899" spc="37" dirty="0">
                  <a:solidFill>
                    <a:srgbClr val="1A3B29"/>
                  </a:solidFill>
                  <a:latin typeface="Open Sauce"/>
                </a:rPr>
                <a:t> </a:t>
              </a:r>
              <a:r>
                <a:rPr lang="en-US" sz="1899" spc="37" dirty="0" err="1">
                  <a:solidFill>
                    <a:srgbClr val="1A3B29"/>
                  </a:solidFill>
                  <a:latin typeface="Open Sauce"/>
                </a:rPr>
                <a:t>doğada</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çevrede</a:t>
              </a:r>
              <a:r>
                <a:rPr lang="en-US" sz="1899" spc="37" dirty="0">
                  <a:solidFill>
                    <a:srgbClr val="1A3B29"/>
                  </a:solidFill>
                  <a:latin typeface="Open Sauce"/>
                </a:rPr>
                <a:t> </a:t>
              </a:r>
              <a:r>
                <a:rPr lang="en-US" sz="1899" spc="37" dirty="0" err="1">
                  <a:solidFill>
                    <a:srgbClr val="1A3B29"/>
                  </a:solidFill>
                  <a:latin typeface="Open Sauce"/>
                </a:rPr>
                <a:t>artı</a:t>
              </a:r>
              <a:r>
                <a:rPr lang="en-US" sz="1899" spc="37" dirty="0">
                  <a:solidFill>
                    <a:srgbClr val="1A3B29"/>
                  </a:solidFill>
                  <a:latin typeface="Open Sauce"/>
                </a:rPr>
                <a:t> </a:t>
              </a:r>
              <a:r>
                <a:rPr lang="en-US" sz="1899" spc="37" dirty="0" err="1">
                  <a:solidFill>
                    <a:srgbClr val="1A3B29"/>
                  </a:solidFill>
                  <a:latin typeface="Open Sauce"/>
                </a:rPr>
                <a:t>değerler</a:t>
              </a:r>
              <a:r>
                <a:rPr lang="en-US" sz="1899" spc="37" dirty="0">
                  <a:solidFill>
                    <a:srgbClr val="1A3B29"/>
                  </a:solidFill>
                  <a:latin typeface="Open Sauce"/>
                </a:rPr>
                <a:t> </a:t>
              </a:r>
              <a:r>
                <a:rPr lang="en-US" sz="1899" spc="37" dirty="0" err="1">
                  <a:solidFill>
                    <a:srgbClr val="1A3B29"/>
                  </a:solidFill>
                  <a:latin typeface="Open Sauce"/>
                </a:rPr>
                <a:t>yaratırız</a:t>
              </a:r>
              <a:r>
                <a:rPr lang="en-US" sz="1899" spc="37" dirty="0">
                  <a:solidFill>
                    <a:srgbClr val="1A3B29"/>
                  </a:solidFill>
                  <a:latin typeface="Open Sauce"/>
                </a:rPr>
                <a:t>.</a:t>
              </a:r>
              <a:endParaRPr lang="tr-TR" sz="1899" spc="37" dirty="0">
                <a:solidFill>
                  <a:srgbClr val="1A3B29"/>
                </a:solidFill>
                <a:latin typeface="Open Sauce"/>
              </a:endParaRPr>
            </a:p>
            <a:p>
              <a:pPr marL="410209" lvl="1" indent="-205105">
                <a:lnSpc>
                  <a:spcPts val="2659"/>
                </a:lnSpc>
              </a:pPr>
              <a:endParaRPr lang="en-US" sz="1899" spc="37" dirty="0">
                <a:solidFill>
                  <a:srgbClr val="1A3B29"/>
                </a:solidFill>
                <a:latin typeface="Open Sauce"/>
              </a:endParaRPr>
            </a:p>
            <a:p>
              <a:pPr marL="410209" lvl="1" indent="-205105">
                <a:lnSpc>
                  <a:spcPts val="2659"/>
                </a:lnSpc>
                <a:buFont typeface="Arial"/>
                <a:buChar char="•"/>
              </a:pPr>
              <a:r>
                <a:rPr lang="en-US" sz="1899" spc="37" dirty="0" err="1">
                  <a:solidFill>
                    <a:srgbClr val="1A3B29"/>
                  </a:solidFill>
                  <a:latin typeface="Open Sauce"/>
                </a:rPr>
                <a:t>Yasal</a:t>
              </a:r>
              <a:r>
                <a:rPr lang="en-US" sz="1899" spc="37" dirty="0">
                  <a:solidFill>
                    <a:srgbClr val="1A3B29"/>
                  </a:solidFill>
                  <a:latin typeface="Open Sauce"/>
                </a:rPr>
                <a:t> </a:t>
              </a:r>
              <a:r>
                <a:rPr lang="en-US" sz="1899" spc="37" dirty="0" err="1">
                  <a:solidFill>
                    <a:srgbClr val="1A3B29"/>
                  </a:solidFill>
                  <a:latin typeface="Open Sauce"/>
                </a:rPr>
                <a:t>düzenlemeler</a:t>
              </a:r>
              <a:r>
                <a:rPr lang="en-US" sz="1899" spc="37" dirty="0">
                  <a:solidFill>
                    <a:srgbClr val="1A3B29"/>
                  </a:solidFill>
                  <a:latin typeface="Open Sauce"/>
                </a:rPr>
                <a:t> </a:t>
              </a:r>
              <a:r>
                <a:rPr lang="en-US" sz="1899" spc="37" dirty="0" err="1">
                  <a:solidFill>
                    <a:srgbClr val="1A3B29"/>
                  </a:solidFill>
                  <a:latin typeface="Open Sauce"/>
                </a:rPr>
                <a:t>çerçevesinde</a:t>
              </a:r>
              <a:r>
                <a:rPr lang="en-US" sz="1899" spc="37" dirty="0">
                  <a:solidFill>
                    <a:srgbClr val="1A3B29"/>
                  </a:solidFill>
                  <a:latin typeface="Open Sauce"/>
                </a:rPr>
                <a:t> </a:t>
              </a:r>
              <a:r>
                <a:rPr lang="en-US" sz="1899" spc="37" dirty="0" err="1">
                  <a:solidFill>
                    <a:srgbClr val="1A3B29"/>
                  </a:solidFill>
                  <a:latin typeface="Open Sauce"/>
                </a:rPr>
                <a:t>çevreye</a:t>
              </a:r>
              <a:r>
                <a:rPr lang="en-US" sz="1899" spc="37" dirty="0">
                  <a:solidFill>
                    <a:srgbClr val="1A3B29"/>
                  </a:solidFill>
                  <a:latin typeface="Open Sauce"/>
                </a:rPr>
                <a:t> </a:t>
              </a:r>
              <a:r>
                <a:rPr lang="en-US" sz="1899" spc="37" dirty="0" err="1">
                  <a:solidFill>
                    <a:srgbClr val="1A3B29"/>
                  </a:solidFill>
                  <a:latin typeface="Open Sauce"/>
                </a:rPr>
                <a:t>verdiğimiz</a:t>
              </a:r>
              <a:r>
                <a:rPr lang="en-US" sz="1899" spc="37" dirty="0">
                  <a:solidFill>
                    <a:srgbClr val="1A3B29"/>
                  </a:solidFill>
                  <a:latin typeface="Open Sauce"/>
                </a:rPr>
                <a:t> </a:t>
              </a:r>
              <a:r>
                <a:rPr lang="en-US" sz="1899" spc="37" dirty="0" err="1">
                  <a:solidFill>
                    <a:srgbClr val="1A3B29"/>
                  </a:solidFill>
                  <a:latin typeface="Open Sauce"/>
                </a:rPr>
                <a:t>zararın</a:t>
              </a:r>
              <a:r>
                <a:rPr lang="en-US" sz="1899" spc="37" dirty="0">
                  <a:solidFill>
                    <a:srgbClr val="1A3B29"/>
                  </a:solidFill>
                  <a:latin typeface="Open Sauce"/>
                </a:rPr>
                <a:t> </a:t>
              </a:r>
              <a:r>
                <a:rPr lang="en-US" sz="1899" spc="37" dirty="0" err="1">
                  <a:solidFill>
                    <a:srgbClr val="1A3B29"/>
                  </a:solidFill>
                  <a:latin typeface="Open Sauce"/>
                </a:rPr>
                <a:t>etkisini</a:t>
              </a:r>
              <a:r>
                <a:rPr lang="en-US" sz="1899" spc="37" dirty="0">
                  <a:solidFill>
                    <a:srgbClr val="1A3B29"/>
                  </a:solidFill>
                  <a:latin typeface="Open Sauce"/>
                </a:rPr>
                <a:t> </a:t>
              </a:r>
              <a:r>
                <a:rPr lang="en-US" sz="1899" spc="37" dirty="0" err="1">
                  <a:solidFill>
                    <a:srgbClr val="1A3B29"/>
                  </a:solidFill>
                  <a:latin typeface="Open Sauce"/>
                </a:rPr>
                <a:t>değerlendirir</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azaltacak</a:t>
              </a:r>
              <a:r>
                <a:rPr lang="en-US" sz="1899" spc="37" dirty="0">
                  <a:solidFill>
                    <a:srgbClr val="1A3B29"/>
                  </a:solidFill>
                  <a:latin typeface="Open Sauce"/>
                </a:rPr>
                <a:t> </a:t>
              </a:r>
              <a:r>
                <a:rPr lang="en-US" sz="1899" spc="37" dirty="0" err="1">
                  <a:solidFill>
                    <a:srgbClr val="1A3B29"/>
                  </a:solidFill>
                  <a:latin typeface="Open Sauce"/>
                </a:rPr>
                <a:t>yöntemler</a:t>
              </a:r>
              <a:r>
                <a:rPr lang="en-US" sz="1899" spc="37" dirty="0">
                  <a:solidFill>
                    <a:srgbClr val="1A3B29"/>
                  </a:solidFill>
                  <a:latin typeface="Open Sauce"/>
                </a:rPr>
                <a:t> </a:t>
              </a:r>
              <a:r>
                <a:rPr lang="en-US" sz="1899" spc="37" dirty="0" err="1">
                  <a:solidFill>
                    <a:srgbClr val="1A3B29"/>
                  </a:solidFill>
                  <a:latin typeface="Open Sauce"/>
                </a:rPr>
                <a:t>geliştiririz</a:t>
              </a:r>
              <a:r>
                <a:rPr lang="en-US" sz="1899" spc="37" dirty="0">
                  <a:solidFill>
                    <a:srgbClr val="1A3B29"/>
                  </a:solidFill>
                  <a:latin typeface="Open Sauce"/>
                </a:rPr>
                <a:t>.</a:t>
              </a:r>
              <a:endParaRPr lang="tr-TR" sz="1899" spc="37" dirty="0">
                <a:solidFill>
                  <a:srgbClr val="1A3B29"/>
                </a:solidFill>
                <a:latin typeface="Open Sauce"/>
              </a:endParaRPr>
            </a:p>
            <a:p>
              <a:pPr marL="410209" lvl="1" indent="-205105">
                <a:lnSpc>
                  <a:spcPts val="2659"/>
                </a:lnSpc>
              </a:pPr>
              <a:endParaRPr lang="en-US" sz="1899" spc="37" dirty="0">
                <a:solidFill>
                  <a:srgbClr val="1A3B29"/>
                </a:solidFill>
                <a:latin typeface="Open Sauce"/>
              </a:endParaRPr>
            </a:p>
            <a:p>
              <a:pPr marL="410209" lvl="1" indent="-205105">
                <a:lnSpc>
                  <a:spcPts val="2659"/>
                </a:lnSpc>
                <a:buFont typeface="Arial"/>
                <a:buChar char="•"/>
              </a:pPr>
              <a:r>
                <a:rPr lang="en-US" sz="1899" spc="37" dirty="0" err="1">
                  <a:solidFill>
                    <a:srgbClr val="1A3B29"/>
                  </a:solidFill>
                  <a:latin typeface="Open Sauce"/>
                </a:rPr>
                <a:t>Atıklarımızı</a:t>
              </a:r>
              <a:r>
                <a:rPr lang="en-US" sz="1899" spc="37" dirty="0">
                  <a:solidFill>
                    <a:srgbClr val="1A3B29"/>
                  </a:solidFill>
                  <a:latin typeface="Open Sauce"/>
                </a:rPr>
                <a:t> </a:t>
              </a:r>
              <a:r>
                <a:rPr lang="en-US" sz="1899" spc="37" dirty="0" err="1">
                  <a:solidFill>
                    <a:srgbClr val="1A3B29"/>
                  </a:solidFill>
                  <a:latin typeface="Open Sauce"/>
                </a:rPr>
                <a:t>kaynağında</a:t>
              </a:r>
              <a:r>
                <a:rPr lang="en-US" sz="1899" spc="37" dirty="0">
                  <a:solidFill>
                    <a:srgbClr val="1A3B29"/>
                  </a:solidFill>
                  <a:latin typeface="Open Sauce"/>
                </a:rPr>
                <a:t>, </a:t>
              </a:r>
              <a:r>
                <a:rPr lang="en-US" sz="1899" spc="37" dirty="0" err="1">
                  <a:solidFill>
                    <a:srgbClr val="1A3B29"/>
                  </a:solidFill>
                  <a:latin typeface="Open Sauce"/>
                </a:rPr>
                <a:t>gruplarına</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tehlike</a:t>
              </a:r>
              <a:r>
                <a:rPr lang="en-US" sz="1899" spc="37" dirty="0">
                  <a:solidFill>
                    <a:srgbClr val="1A3B29"/>
                  </a:solidFill>
                  <a:latin typeface="Open Sauce"/>
                </a:rPr>
                <a:t> </a:t>
              </a:r>
              <a:r>
                <a:rPr lang="en-US" sz="1899" spc="37" dirty="0" err="1">
                  <a:solidFill>
                    <a:srgbClr val="1A3B29"/>
                  </a:solidFill>
                  <a:latin typeface="Open Sauce"/>
                </a:rPr>
                <a:t>sınıflarına</a:t>
              </a:r>
              <a:r>
                <a:rPr lang="en-US" sz="1899" spc="37" dirty="0">
                  <a:solidFill>
                    <a:srgbClr val="1A3B29"/>
                  </a:solidFill>
                  <a:latin typeface="Open Sauce"/>
                </a:rPr>
                <a:t> </a:t>
              </a:r>
              <a:r>
                <a:rPr lang="en-US" sz="1899" spc="37" dirty="0" err="1">
                  <a:solidFill>
                    <a:srgbClr val="1A3B29"/>
                  </a:solidFill>
                  <a:latin typeface="Open Sauce"/>
                </a:rPr>
                <a:t>göre</a:t>
              </a:r>
              <a:r>
                <a:rPr lang="en-US" sz="1899" spc="37" dirty="0">
                  <a:solidFill>
                    <a:srgbClr val="1A3B29"/>
                  </a:solidFill>
                  <a:latin typeface="Open Sauce"/>
                </a:rPr>
                <a:t> en </a:t>
              </a:r>
              <a:r>
                <a:rPr lang="en-US" sz="1899" spc="37" dirty="0" err="1">
                  <a:solidFill>
                    <a:srgbClr val="1A3B29"/>
                  </a:solidFill>
                  <a:latin typeface="Open Sauce"/>
                </a:rPr>
                <a:t>etkin</a:t>
              </a:r>
              <a:r>
                <a:rPr lang="en-US" sz="1899" spc="37" dirty="0">
                  <a:solidFill>
                    <a:srgbClr val="1A3B29"/>
                  </a:solidFill>
                  <a:latin typeface="Open Sauce"/>
                </a:rPr>
                <a:t> </a:t>
              </a:r>
              <a:r>
                <a:rPr lang="en-US" sz="1899" spc="37" dirty="0" err="1">
                  <a:solidFill>
                    <a:srgbClr val="1A3B29"/>
                  </a:solidFill>
                  <a:latin typeface="Open Sauce"/>
                </a:rPr>
                <a:t>şekilde</a:t>
              </a:r>
              <a:r>
                <a:rPr lang="en-US" sz="1899" spc="37" dirty="0">
                  <a:solidFill>
                    <a:srgbClr val="1A3B29"/>
                  </a:solidFill>
                  <a:latin typeface="Open Sauce"/>
                </a:rPr>
                <a:t> </a:t>
              </a:r>
              <a:r>
                <a:rPr lang="en-US" sz="1899" spc="37" dirty="0" err="1">
                  <a:solidFill>
                    <a:srgbClr val="1A3B29"/>
                  </a:solidFill>
                  <a:latin typeface="Open Sauce"/>
                </a:rPr>
                <a:t>ayırmaya</a:t>
              </a:r>
              <a:r>
                <a:rPr lang="en-US" sz="1899" spc="37" dirty="0">
                  <a:solidFill>
                    <a:srgbClr val="1A3B29"/>
                  </a:solidFill>
                  <a:latin typeface="Open Sauce"/>
                </a:rPr>
                <a:t> </a:t>
              </a:r>
              <a:r>
                <a:rPr lang="en-US" sz="1899" spc="37" dirty="0" err="1">
                  <a:solidFill>
                    <a:srgbClr val="1A3B29"/>
                  </a:solidFill>
                  <a:latin typeface="Open Sauce"/>
                </a:rPr>
                <a:t>özen</a:t>
              </a:r>
              <a:r>
                <a:rPr lang="en-US" sz="1899" spc="37" dirty="0">
                  <a:solidFill>
                    <a:srgbClr val="1A3B29"/>
                  </a:solidFill>
                  <a:latin typeface="Open Sauce"/>
                </a:rPr>
                <a:t> </a:t>
              </a:r>
              <a:r>
                <a:rPr lang="en-US" sz="1899" spc="37" dirty="0" err="1">
                  <a:solidFill>
                    <a:srgbClr val="1A3B29"/>
                  </a:solidFill>
                  <a:latin typeface="Open Sauce"/>
                </a:rPr>
                <a:t>gösteririz</a:t>
              </a:r>
              <a:r>
                <a:rPr lang="en-US" sz="1899" spc="37" dirty="0">
                  <a:solidFill>
                    <a:srgbClr val="1A3B29"/>
                  </a:solidFill>
                  <a:latin typeface="Open Sauce"/>
                </a:rPr>
                <a:t>, </a:t>
              </a:r>
              <a:r>
                <a:rPr lang="en-US" sz="1899" spc="37" dirty="0" err="1">
                  <a:solidFill>
                    <a:srgbClr val="1A3B29"/>
                  </a:solidFill>
                  <a:latin typeface="Open Sauce"/>
                </a:rPr>
                <a:t>bu</a:t>
              </a:r>
              <a:r>
                <a:rPr lang="en-US" sz="1899" spc="37" dirty="0">
                  <a:solidFill>
                    <a:srgbClr val="1A3B29"/>
                  </a:solidFill>
                  <a:latin typeface="Open Sauce"/>
                </a:rPr>
                <a:t> </a:t>
              </a:r>
              <a:r>
                <a:rPr lang="en-US" sz="1899" spc="37" dirty="0" err="1">
                  <a:solidFill>
                    <a:srgbClr val="1A3B29"/>
                  </a:solidFill>
                  <a:latin typeface="Open Sauce"/>
                </a:rPr>
                <a:t>yaklaşımla</a:t>
              </a:r>
              <a:r>
                <a:rPr lang="en-US" sz="1899" spc="37" dirty="0">
                  <a:solidFill>
                    <a:srgbClr val="1A3B29"/>
                  </a:solidFill>
                  <a:latin typeface="Open Sauce"/>
                </a:rPr>
                <a:t> </a:t>
              </a:r>
              <a:r>
                <a:rPr lang="en-US" sz="1899" spc="37" dirty="0" err="1">
                  <a:solidFill>
                    <a:srgbClr val="1A3B29"/>
                  </a:solidFill>
                  <a:latin typeface="Open Sauce"/>
                </a:rPr>
                <a:t>daha</a:t>
              </a:r>
              <a:r>
                <a:rPr lang="en-US" sz="1899" spc="37" dirty="0">
                  <a:solidFill>
                    <a:srgbClr val="1A3B29"/>
                  </a:solidFill>
                  <a:latin typeface="Open Sauce"/>
                </a:rPr>
                <a:t> </a:t>
              </a:r>
              <a:r>
                <a:rPr lang="en-US" sz="1899" spc="37" dirty="0" err="1">
                  <a:solidFill>
                    <a:srgbClr val="1A3B29"/>
                  </a:solidFill>
                  <a:latin typeface="Open Sauce"/>
                </a:rPr>
                <a:t>fazla</a:t>
              </a:r>
              <a:r>
                <a:rPr lang="en-US" sz="1899" spc="37" dirty="0">
                  <a:solidFill>
                    <a:srgbClr val="1A3B29"/>
                  </a:solidFill>
                  <a:latin typeface="Open Sauce"/>
                </a:rPr>
                <a:t> </a:t>
              </a:r>
              <a:r>
                <a:rPr lang="en-US" sz="1899" spc="37" dirty="0" err="1">
                  <a:solidFill>
                    <a:srgbClr val="1A3B29"/>
                  </a:solidFill>
                  <a:latin typeface="Open Sauce"/>
                </a:rPr>
                <a:t>atığın</a:t>
              </a:r>
              <a:r>
                <a:rPr lang="en-US" sz="1899" spc="37" dirty="0">
                  <a:solidFill>
                    <a:srgbClr val="1A3B29"/>
                  </a:solidFill>
                  <a:latin typeface="Open Sauce"/>
                </a:rPr>
                <a:t> </a:t>
              </a:r>
              <a:r>
                <a:rPr lang="en-US" sz="1899" spc="37" dirty="0" err="1">
                  <a:solidFill>
                    <a:srgbClr val="1A3B29"/>
                  </a:solidFill>
                  <a:latin typeface="Open Sauce"/>
                </a:rPr>
                <a:t>geri</a:t>
              </a:r>
              <a:r>
                <a:rPr lang="en-US" sz="1899" spc="37" dirty="0">
                  <a:solidFill>
                    <a:srgbClr val="1A3B29"/>
                  </a:solidFill>
                  <a:latin typeface="Open Sauce"/>
                </a:rPr>
                <a:t> </a:t>
              </a:r>
              <a:r>
                <a:rPr lang="en-US" sz="1899" spc="37" dirty="0" err="1">
                  <a:solidFill>
                    <a:srgbClr val="1A3B29"/>
                  </a:solidFill>
                  <a:latin typeface="Open Sauce"/>
                </a:rPr>
                <a:t>dönüşüm</a:t>
              </a:r>
              <a:r>
                <a:rPr lang="en-US" sz="1899" spc="37" dirty="0">
                  <a:solidFill>
                    <a:srgbClr val="1A3B29"/>
                  </a:solidFill>
                  <a:latin typeface="Open Sauce"/>
                </a:rPr>
                <a:t> </a:t>
              </a:r>
              <a:r>
                <a:rPr lang="en-US" sz="1899" spc="37" dirty="0" err="1">
                  <a:solidFill>
                    <a:srgbClr val="1A3B29"/>
                  </a:solidFill>
                  <a:latin typeface="Open Sauce"/>
                </a:rPr>
                <a:t>şansına</a:t>
              </a:r>
              <a:r>
                <a:rPr lang="en-US" sz="1899" spc="37" dirty="0">
                  <a:solidFill>
                    <a:srgbClr val="1A3B29"/>
                  </a:solidFill>
                  <a:latin typeface="Open Sauce"/>
                </a:rPr>
                <a:t> </a:t>
              </a:r>
              <a:r>
                <a:rPr lang="en-US" sz="1899" spc="37" dirty="0" err="1">
                  <a:solidFill>
                    <a:srgbClr val="1A3B29"/>
                  </a:solidFill>
                  <a:latin typeface="Open Sauce"/>
                </a:rPr>
                <a:t>sahip</a:t>
              </a:r>
              <a:r>
                <a:rPr lang="en-US" sz="1899" spc="37" dirty="0">
                  <a:solidFill>
                    <a:srgbClr val="1A3B29"/>
                  </a:solidFill>
                  <a:latin typeface="Open Sauce"/>
                </a:rPr>
                <a:t> </a:t>
              </a:r>
              <a:r>
                <a:rPr lang="en-US" sz="1899" spc="37" dirty="0" err="1">
                  <a:solidFill>
                    <a:srgbClr val="1A3B29"/>
                  </a:solidFill>
                  <a:latin typeface="Open Sauce"/>
                </a:rPr>
                <a:t>olacağını</a:t>
              </a:r>
              <a:r>
                <a:rPr lang="en-US" sz="1899" spc="37" dirty="0">
                  <a:solidFill>
                    <a:srgbClr val="1A3B29"/>
                  </a:solidFill>
                  <a:latin typeface="Open Sauce"/>
                </a:rPr>
                <a:t>, </a:t>
              </a:r>
              <a:r>
                <a:rPr lang="en-US" sz="1899" spc="37" dirty="0" err="1">
                  <a:solidFill>
                    <a:srgbClr val="1A3B29"/>
                  </a:solidFill>
                  <a:latin typeface="Open Sauce"/>
                </a:rPr>
                <a:t>doğaya</a:t>
              </a:r>
              <a:r>
                <a:rPr lang="en-US" sz="1899" spc="37" dirty="0">
                  <a:solidFill>
                    <a:srgbClr val="1A3B29"/>
                  </a:solidFill>
                  <a:latin typeface="Open Sauce"/>
                </a:rPr>
                <a:t> </a:t>
              </a:r>
              <a:r>
                <a:rPr lang="en-US" sz="1899" spc="37" dirty="0" err="1">
                  <a:solidFill>
                    <a:srgbClr val="1A3B29"/>
                  </a:solidFill>
                  <a:latin typeface="Open Sauce"/>
                </a:rPr>
                <a:t>zarar</a:t>
              </a:r>
              <a:r>
                <a:rPr lang="en-US" sz="1899" spc="37" dirty="0">
                  <a:solidFill>
                    <a:srgbClr val="1A3B29"/>
                  </a:solidFill>
                  <a:latin typeface="Open Sauce"/>
                </a:rPr>
                <a:t> </a:t>
              </a:r>
              <a:r>
                <a:rPr lang="en-US" sz="1899" spc="37" dirty="0" err="1">
                  <a:solidFill>
                    <a:srgbClr val="1A3B29"/>
                  </a:solidFill>
                  <a:latin typeface="Open Sauce"/>
                </a:rPr>
                <a:t>vermeden</a:t>
              </a:r>
              <a:r>
                <a:rPr lang="en-US" sz="1899" spc="37" dirty="0">
                  <a:solidFill>
                    <a:srgbClr val="1A3B29"/>
                  </a:solidFill>
                  <a:latin typeface="Open Sauce"/>
                </a:rPr>
                <a:t> </a:t>
              </a:r>
              <a:r>
                <a:rPr lang="en-US" sz="1899" spc="37" dirty="0" err="1">
                  <a:solidFill>
                    <a:srgbClr val="1A3B29"/>
                  </a:solidFill>
                  <a:latin typeface="Open Sauce"/>
                </a:rPr>
                <a:t>yok</a:t>
              </a:r>
              <a:r>
                <a:rPr lang="en-US" sz="1899" spc="37" dirty="0">
                  <a:solidFill>
                    <a:srgbClr val="1A3B29"/>
                  </a:solidFill>
                  <a:latin typeface="Open Sauce"/>
                </a:rPr>
                <a:t> </a:t>
              </a:r>
              <a:r>
                <a:rPr lang="en-US" sz="1899" spc="37" dirty="0" err="1">
                  <a:solidFill>
                    <a:srgbClr val="1A3B29"/>
                  </a:solidFill>
                  <a:latin typeface="Open Sauce"/>
                </a:rPr>
                <a:t>edilebileceğini</a:t>
              </a:r>
              <a:r>
                <a:rPr lang="en-US" sz="1899" spc="37" dirty="0">
                  <a:solidFill>
                    <a:srgbClr val="1A3B29"/>
                  </a:solidFill>
                  <a:latin typeface="Open Sauce"/>
                </a:rPr>
                <a:t> </a:t>
              </a:r>
              <a:r>
                <a:rPr lang="en-US" sz="1899" spc="37" dirty="0" err="1">
                  <a:solidFill>
                    <a:srgbClr val="1A3B29"/>
                  </a:solidFill>
                  <a:latin typeface="Open Sauce"/>
                </a:rPr>
                <a:t>biliriz</a:t>
              </a:r>
              <a:r>
                <a:rPr lang="en-US" sz="1899" spc="37" dirty="0">
                  <a:solidFill>
                    <a:srgbClr val="1A3B29"/>
                  </a:solidFill>
                  <a:latin typeface="Open Sauce"/>
                </a:rPr>
                <a:t>, </a:t>
              </a:r>
              <a:r>
                <a:rPr lang="en-US" sz="1899" spc="37" dirty="0" err="1">
                  <a:solidFill>
                    <a:srgbClr val="1A3B29"/>
                  </a:solidFill>
                  <a:latin typeface="Open Sauce"/>
                </a:rPr>
                <a:t>atık</a:t>
              </a:r>
              <a:r>
                <a:rPr lang="en-US" sz="1899" spc="37" dirty="0">
                  <a:solidFill>
                    <a:srgbClr val="1A3B29"/>
                  </a:solidFill>
                  <a:latin typeface="Open Sauce"/>
                </a:rPr>
                <a:t> </a:t>
              </a:r>
              <a:r>
                <a:rPr lang="en-US" sz="1899" spc="37" dirty="0" err="1">
                  <a:solidFill>
                    <a:srgbClr val="1A3B29"/>
                  </a:solidFill>
                  <a:latin typeface="Open Sauce"/>
                </a:rPr>
                <a:t>miktarını</a:t>
              </a:r>
              <a:r>
                <a:rPr lang="en-US" sz="1899" spc="37" dirty="0">
                  <a:solidFill>
                    <a:srgbClr val="1A3B29"/>
                  </a:solidFill>
                  <a:latin typeface="Open Sauce"/>
                </a:rPr>
                <a:t> </a:t>
              </a:r>
              <a:r>
                <a:rPr lang="en-US" sz="1899" spc="37" dirty="0" err="1">
                  <a:solidFill>
                    <a:srgbClr val="1A3B29"/>
                  </a:solidFill>
                  <a:latin typeface="Open Sauce"/>
                </a:rPr>
                <a:t>azaltmayı</a:t>
              </a:r>
              <a:r>
                <a:rPr lang="en-US" sz="1899" spc="37" dirty="0">
                  <a:solidFill>
                    <a:srgbClr val="1A3B29"/>
                  </a:solidFill>
                  <a:latin typeface="Open Sauce"/>
                </a:rPr>
                <a:t> </a:t>
              </a:r>
              <a:r>
                <a:rPr lang="en-US" sz="1899" spc="37" dirty="0" err="1">
                  <a:solidFill>
                    <a:srgbClr val="1A3B29"/>
                  </a:solidFill>
                  <a:latin typeface="Open Sauce"/>
                </a:rPr>
                <a:t>hedefleriz</a:t>
              </a:r>
              <a:r>
                <a:rPr lang="en-US" sz="1899" spc="37" dirty="0">
                  <a:solidFill>
                    <a:srgbClr val="1A3B29"/>
                  </a:solidFill>
                  <a:latin typeface="Open Sauce"/>
                </a:rPr>
                <a:t>.</a:t>
              </a:r>
              <a:endParaRPr lang="tr-TR" sz="1899" spc="37" dirty="0">
                <a:solidFill>
                  <a:srgbClr val="1A3B29"/>
                </a:solidFill>
                <a:latin typeface="Open Sauce"/>
              </a:endParaRPr>
            </a:p>
            <a:p>
              <a:pPr marL="410209" lvl="1" indent="-205105">
                <a:lnSpc>
                  <a:spcPts val="2659"/>
                </a:lnSpc>
              </a:pPr>
              <a:endParaRPr lang="en-US" sz="1899" spc="37" dirty="0">
                <a:solidFill>
                  <a:srgbClr val="1A3B29"/>
                </a:solidFill>
                <a:latin typeface="Open Sauce"/>
              </a:endParaRPr>
            </a:p>
            <a:p>
              <a:pPr marL="410209" lvl="1" indent="-205105">
                <a:lnSpc>
                  <a:spcPts val="2659"/>
                </a:lnSpc>
                <a:buFont typeface="Arial"/>
                <a:buChar char="•"/>
              </a:pPr>
              <a:r>
                <a:rPr lang="en-US" sz="1899" spc="37" dirty="0" err="1">
                  <a:solidFill>
                    <a:srgbClr val="1A3B29"/>
                  </a:solidFill>
                  <a:latin typeface="Open Sauce"/>
                </a:rPr>
                <a:t>Çevre</a:t>
              </a:r>
              <a:r>
                <a:rPr lang="en-US" sz="1899" spc="37" dirty="0">
                  <a:solidFill>
                    <a:srgbClr val="1A3B29"/>
                  </a:solidFill>
                  <a:latin typeface="Open Sauce"/>
                </a:rPr>
                <a:t> </a:t>
              </a:r>
              <a:r>
                <a:rPr lang="en-US" sz="1899" spc="37" dirty="0" err="1">
                  <a:solidFill>
                    <a:srgbClr val="1A3B29"/>
                  </a:solidFill>
                  <a:latin typeface="Open Sauce"/>
                </a:rPr>
                <a:t>yönetimi</a:t>
              </a:r>
              <a:r>
                <a:rPr lang="en-US" sz="1899" spc="37" dirty="0">
                  <a:solidFill>
                    <a:srgbClr val="1A3B29"/>
                  </a:solidFill>
                  <a:latin typeface="Open Sauce"/>
                </a:rPr>
                <a:t> </a:t>
              </a:r>
              <a:r>
                <a:rPr lang="en-US" sz="1899" spc="37" dirty="0" err="1">
                  <a:solidFill>
                    <a:srgbClr val="1A3B29"/>
                  </a:solidFill>
                  <a:latin typeface="Open Sauce"/>
                </a:rPr>
                <a:t>konusundaki</a:t>
              </a:r>
              <a:r>
                <a:rPr lang="en-US" sz="1899" spc="37" dirty="0">
                  <a:solidFill>
                    <a:srgbClr val="1A3B29"/>
                  </a:solidFill>
                  <a:latin typeface="Open Sauce"/>
                </a:rPr>
                <a:t> </a:t>
              </a:r>
              <a:r>
                <a:rPr lang="en-US" sz="1899" spc="37" dirty="0" err="1">
                  <a:solidFill>
                    <a:srgbClr val="1A3B29"/>
                  </a:solidFill>
                  <a:latin typeface="Open Sauce"/>
                </a:rPr>
                <a:t>performansımızı</a:t>
              </a:r>
              <a:r>
                <a:rPr lang="en-US" sz="1899" spc="37" dirty="0">
                  <a:solidFill>
                    <a:srgbClr val="1A3B29"/>
                  </a:solidFill>
                  <a:latin typeface="Open Sauce"/>
                </a:rPr>
                <a:t> </a:t>
              </a:r>
              <a:r>
                <a:rPr lang="en-US" sz="1899" spc="37" dirty="0" err="1">
                  <a:solidFill>
                    <a:srgbClr val="1A3B29"/>
                  </a:solidFill>
                  <a:latin typeface="Open Sauce"/>
                </a:rPr>
                <a:t>ölçer</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bu</a:t>
              </a:r>
              <a:r>
                <a:rPr lang="en-US" sz="1899" spc="37" dirty="0">
                  <a:solidFill>
                    <a:srgbClr val="1A3B29"/>
                  </a:solidFill>
                  <a:latin typeface="Open Sauce"/>
                </a:rPr>
                <a:t> </a:t>
              </a:r>
              <a:r>
                <a:rPr lang="en-US" sz="1899" spc="37" dirty="0" err="1">
                  <a:solidFill>
                    <a:srgbClr val="1A3B29"/>
                  </a:solidFill>
                  <a:latin typeface="Open Sauce"/>
                </a:rPr>
                <a:t>verileri</a:t>
              </a:r>
              <a:r>
                <a:rPr lang="en-US" sz="1899" spc="37" dirty="0">
                  <a:solidFill>
                    <a:srgbClr val="1A3B29"/>
                  </a:solidFill>
                  <a:latin typeface="Open Sauce"/>
                </a:rPr>
                <a:t> </a:t>
              </a:r>
              <a:r>
                <a:rPr lang="en-US" sz="1899" spc="37" dirty="0" err="1">
                  <a:solidFill>
                    <a:srgbClr val="1A3B29"/>
                  </a:solidFill>
                  <a:latin typeface="Open Sauce"/>
                </a:rPr>
                <a:t>hedefler</a:t>
              </a:r>
              <a:r>
                <a:rPr lang="en-US" sz="1899" spc="37" dirty="0">
                  <a:solidFill>
                    <a:srgbClr val="1A3B29"/>
                  </a:solidFill>
                  <a:latin typeface="Open Sauce"/>
                </a:rPr>
                <a:t> </a:t>
              </a:r>
              <a:r>
                <a:rPr lang="en-US" sz="1899" spc="37" dirty="0" err="1">
                  <a:solidFill>
                    <a:srgbClr val="1A3B29"/>
                  </a:solidFill>
                  <a:latin typeface="Open Sauce"/>
                </a:rPr>
                <a:t>ile</a:t>
              </a:r>
              <a:r>
                <a:rPr lang="en-US" sz="1899" spc="37" dirty="0">
                  <a:solidFill>
                    <a:srgbClr val="1A3B29"/>
                  </a:solidFill>
                  <a:latin typeface="Open Sauce"/>
                </a:rPr>
                <a:t> </a:t>
              </a:r>
              <a:r>
                <a:rPr lang="en-US" sz="1899" spc="37" dirty="0" err="1">
                  <a:solidFill>
                    <a:srgbClr val="1A3B29"/>
                  </a:solidFill>
                  <a:latin typeface="Open Sauce"/>
                </a:rPr>
                <a:t>izler</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performansımızı</a:t>
              </a:r>
              <a:r>
                <a:rPr lang="en-US" sz="1899" spc="37" dirty="0">
                  <a:solidFill>
                    <a:srgbClr val="1A3B29"/>
                  </a:solidFill>
                  <a:latin typeface="Open Sauce"/>
                </a:rPr>
                <a:t> </a:t>
              </a:r>
              <a:r>
                <a:rPr lang="en-US" sz="1899" spc="37" dirty="0" err="1">
                  <a:solidFill>
                    <a:srgbClr val="1A3B29"/>
                  </a:solidFill>
                  <a:latin typeface="Open Sauce"/>
                </a:rPr>
                <a:t>geliştirmeye</a:t>
              </a:r>
              <a:r>
                <a:rPr lang="en-US" sz="1899" spc="37" dirty="0">
                  <a:solidFill>
                    <a:srgbClr val="1A3B29"/>
                  </a:solidFill>
                  <a:latin typeface="Open Sauce"/>
                </a:rPr>
                <a:t> </a:t>
              </a:r>
              <a:r>
                <a:rPr lang="en-US" sz="1899" spc="37" dirty="0" err="1">
                  <a:solidFill>
                    <a:srgbClr val="1A3B29"/>
                  </a:solidFill>
                  <a:latin typeface="Open Sauce"/>
                </a:rPr>
                <a:t>çalışırız</a:t>
              </a:r>
              <a:r>
                <a:rPr lang="en-US" sz="1899" spc="37" dirty="0">
                  <a:solidFill>
                    <a:srgbClr val="1A3B29"/>
                  </a:solidFill>
                  <a:latin typeface="Open Sauce"/>
                </a:rPr>
                <a:t>,</a:t>
              </a:r>
              <a:endParaRPr lang="tr-TR" sz="1899" spc="37" dirty="0">
                <a:solidFill>
                  <a:srgbClr val="1A3B29"/>
                </a:solidFill>
                <a:latin typeface="Open Sauce"/>
              </a:endParaRPr>
            </a:p>
            <a:p>
              <a:pPr marL="410209" lvl="1" indent="-205105">
                <a:lnSpc>
                  <a:spcPts val="2659"/>
                </a:lnSpc>
              </a:pPr>
              <a:endParaRPr lang="en-US" sz="1899" spc="37" dirty="0">
                <a:solidFill>
                  <a:srgbClr val="1A3B29"/>
                </a:solidFill>
                <a:latin typeface="Open Sauce"/>
              </a:endParaRPr>
            </a:p>
            <a:p>
              <a:pPr marL="410209" lvl="1" indent="-205105">
                <a:lnSpc>
                  <a:spcPts val="2659"/>
                </a:lnSpc>
                <a:buFont typeface="Arial"/>
                <a:buChar char="•"/>
              </a:pPr>
              <a:r>
                <a:rPr lang="en-US" sz="1899" spc="37" dirty="0" err="1">
                  <a:solidFill>
                    <a:srgbClr val="1A3B29"/>
                  </a:solidFill>
                  <a:latin typeface="Open Sauce"/>
                </a:rPr>
                <a:t>Çalışanlarımızı</a:t>
              </a:r>
              <a:r>
                <a:rPr lang="en-US" sz="1899" spc="37" dirty="0">
                  <a:solidFill>
                    <a:srgbClr val="1A3B29"/>
                  </a:solidFill>
                  <a:latin typeface="Open Sauce"/>
                </a:rPr>
                <a:t> </a:t>
              </a:r>
              <a:r>
                <a:rPr lang="en-US" sz="1899" spc="37" dirty="0" err="1">
                  <a:solidFill>
                    <a:srgbClr val="1A3B29"/>
                  </a:solidFill>
                  <a:latin typeface="Open Sauce"/>
                </a:rPr>
                <a:t>çevre</a:t>
              </a:r>
              <a:r>
                <a:rPr lang="en-US" sz="1899" spc="37" dirty="0">
                  <a:solidFill>
                    <a:srgbClr val="1A3B29"/>
                  </a:solidFill>
                  <a:latin typeface="Open Sauce"/>
                </a:rPr>
                <a:t> </a:t>
              </a:r>
              <a:r>
                <a:rPr lang="en-US" sz="1899" spc="37" dirty="0" err="1">
                  <a:solidFill>
                    <a:srgbClr val="1A3B29"/>
                  </a:solidFill>
                  <a:latin typeface="Open Sauce"/>
                </a:rPr>
                <a:t>konusunda</a:t>
              </a:r>
              <a:r>
                <a:rPr lang="en-US" sz="1899" spc="37" dirty="0">
                  <a:solidFill>
                    <a:srgbClr val="1A3B29"/>
                  </a:solidFill>
                  <a:latin typeface="Open Sauce"/>
                </a:rPr>
                <a:t> </a:t>
              </a:r>
              <a:r>
                <a:rPr lang="en-US" sz="1899" spc="37" dirty="0" err="1">
                  <a:solidFill>
                    <a:srgbClr val="1A3B29"/>
                  </a:solidFill>
                  <a:latin typeface="Open Sauce"/>
                </a:rPr>
                <a:t>eğitmeyi</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duyarlılıklarını</a:t>
              </a:r>
              <a:r>
                <a:rPr lang="en-US" sz="1899" spc="37" dirty="0">
                  <a:solidFill>
                    <a:srgbClr val="1A3B29"/>
                  </a:solidFill>
                  <a:latin typeface="Open Sauce"/>
                </a:rPr>
                <a:t> </a:t>
              </a:r>
              <a:r>
                <a:rPr lang="en-US" sz="1899" spc="37" dirty="0" err="1">
                  <a:solidFill>
                    <a:srgbClr val="1A3B29"/>
                  </a:solidFill>
                  <a:latin typeface="Open Sauce"/>
                </a:rPr>
                <a:t>artırmayı</a:t>
              </a:r>
              <a:r>
                <a:rPr lang="en-US" sz="1899" spc="37" dirty="0">
                  <a:solidFill>
                    <a:srgbClr val="1A3B29"/>
                  </a:solidFill>
                  <a:latin typeface="Open Sauce"/>
                </a:rPr>
                <a:t> </a:t>
              </a:r>
              <a:r>
                <a:rPr lang="en-US" sz="1899" spc="37" dirty="0" err="1">
                  <a:solidFill>
                    <a:srgbClr val="1A3B29"/>
                  </a:solidFill>
                  <a:latin typeface="Open Sauce"/>
                </a:rPr>
                <a:t>amaçlarız</a:t>
              </a:r>
              <a:r>
                <a:rPr lang="en-US" sz="1899" spc="37" dirty="0">
                  <a:solidFill>
                    <a:srgbClr val="1A3B29"/>
                  </a:solidFill>
                  <a:latin typeface="Open Sauce"/>
                </a:rPr>
                <a:t>,</a:t>
              </a:r>
              <a:endParaRPr lang="tr-TR" sz="1899" spc="37" dirty="0">
                <a:solidFill>
                  <a:srgbClr val="1A3B29"/>
                </a:solidFill>
                <a:latin typeface="Open Sauce"/>
              </a:endParaRPr>
            </a:p>
            <a:p>
              <a:pPr marL="410209" lvl="1" indent="-205105">
                <a:lnSpc>
                  <a:spcPts val="2659"/>
                </a:lnSpc>
              </a:pPr>
              <a:endParaRPr lang="en-US" sz="1899" spc="37" dirty="0">
                <a:solidFill>
                  <a:srgbClr val="1A3B29"/>
                </a:solidFill>
                <a:latin typeface="Open Sauce"/>
              </a:endParaRPr>
            </a:p>
            <a:p>
              <a:pPr marL="410209" lvl="1" indent="-205105">
                <a:lnSpc>
                  <a:spcPts val="2659"/>
                </a:lnSpc>
                <a:buFont typeface="Arial"/>
                <a:buChar char="•"/>
              </a:pPr>
              <a:r>
                <a:rPr lang="en-US" sz="1899" spc="37" dirty="0" err="1">
                  <a:solidFill>
                    <a:srgbClr val="1A3B29"/>
                  </a:solidFill>
                  <a:latin typeface="Open Sauce"/>
                </a:rPr>
                <a:t>Misafirlerimizin</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çalışanlarımızın</a:t>
              </a:r>
              <a:r>
                <a:rPr lang="en-US" sz="1899" spc="37" dirty="0">
                  <a:solidFill>
                    <a:srgbClr val="1A3B29"/>
                  </a:solidFill>
                  <a:latin typeface="Open Sauce"/>
                </a:rPr>
                <a:t> </a:t>
              </a:r>
              <a:r>
                <a:rPr lang="en-US" sz="1899" spc="37" dirty="0" err="1">
                  <a:solidFill>
                    <a:srgbClr val="1A3B29"/>
                  </a:solidFill>
                  <a:latin typeface="Open Sauce"/>
                </a:rPr>
                <a:t>çevre</a:t>
              </a:r>
              <a:r>
                <a:rPr lang="en-US" sz="1899" spc="37" dirty="0">
                  <a:solidFill>
                    <a:srgbClr val="1A3B29"/>
                  </a:solidFill>
                  <a:latin typeface="Open Sauce"/>
                </a:rPr>
                <a:t> </a:t>
              </a:r>
              <a:r>
                <a:rPr lang="en-US" sz="1899" spc="37" dirty="0" err="1">
                  <a:solidFill>
                    <a:srgbClr val="1A3B29"/>
                  </a:solidFill>
                  <a:latin typeface="Open Sauce"/>
                </a:rPr>
                <a:t>koruma</a:t>
              </a:r>
              <a:r>
                <a:rPr lang="en-US" sz="1899" spc="37" dirty="0">
                  <a:solidFill>
                    <a:srgbClr val="1A3B29"/>
                  </a:solidFill>
                  <a:latin typeface="Open Sauce"/>
                </a:rPr>
                <a:t> </a:t>
              </a:r>
              <a:r>
                <a:rPr lang="en-US" sz="1899" spc="37" dirty="0" err="1">
                  <a:solidFill>
                    <a:srgbClr val="1A3B29"/>
                  </a:solidFill>
                  <a:latin typeface="Open Sauce"/>
                </a:rPr>
                <a:t>politikamıza</a:t>
              </a:r>
              <a:r>
                <a:rPr lang="en-US" sz="1899" spc="37" dirty="0">
                  <a:solidFill>
                    <a:srgbClr val="1A3B29"/>
                  </a:solidFill>
                  <a:latin typeface="Open Sauce"/>
                </a:rPr>
                <a:t> </a:t>
              </a:r>
              <a:r>
                <a:rPr lang="en-US" sz="1899" spc="37" dirty="0" err="1">
                  <a:solidFill>
                    <a:srgbClr val="1A3B29"/>
                  </a:solidFill>
                  <a:latin typeface="Open Sauce"/>
                </a:rPr>
                <a:t>katılımını</a:t>
              </a:r>
              <a:r>
                <a:rPr lang="en-US" sz="1899" spc="37" dirty="0">
                  <a:solidFill>
                    <a:srgbClr val="1A3B29"/>
                  </a:solidFill>
                  <a:latin typeface="Open Sauce"/>
                </a:rPr>
                <a:t> </a:t>
              </a:r>
              <a:r>
                <a:rPr lang="en-US" sz="1899" spc="37" dirty="0" err="1">
                  <a:solidFill>
                    <a:srgbClr val="1A3B29"/>
                  </a:solidFill>
                  <a:latin typeface="Open Sauce"/>
                </a:rPr>
                <a:t>sağlamak</a:t>
              </a:r>
              <a:r>
                <a:rPr lang="en-US" sz="1899" spc="37" dirty="0">
                  <a:solidFill>
                    <a:srgbClr val="1A3B29"/>
                  </a:solidFill>
                  <a:latin typeface="Open Sauce"/>
                </a:rPr>
                <a:t> </a:t>
              </a:r>
              <a:r>
                <a:rPr lang="en-US" sz="1899" spc="37" dirty="0" err="1">
                  <a:solidFill>
                    <a:srgbClr val="1A3B29"/>
                  </a:solidFill>
                  <a:latin typeface="Open Sauce"/>
                </a:rPr>
                <a:t>için</a:t>
              </a:r>
              <a:r>
                <a:rPr lang="en-US" sz="1899" spc="37" dirty="0">
                  <a:solidFill>
                    <a:srgbClr val="1A3B29"/>
                  </a:solidFill>
                  <a:latin typeface="Open Sauce"/>
                </a:rPr>
                <a:t> </a:t>
              </a:r>
              <a:r>
                <a:rPr lang="en-US" sz="1899" spc="37" dirty="0" err="1">
                  <a:solidFill>
                    <a:srgbClr val="1A3B29"/>
                  </a:solidFill>
                  <a:latin typeface="Open Sauce"/>
                </a:rPr>
                <a:t>çalışmalar</a:t>
              </a:r>
              <a:r>
                <a:rPr lang="en-US" sz="1899" spc="37" dirty="0">
                  <a:solidFill>
                    <a:srgbClr val="1A3B29"/>
                  </a:solidFill>
                  <a:latin typeface="Open Sauce"/>
                </a:rPr>
                <a:t> </a:t>
              </a:r>
              <a:r>
                <a:rPr lang="en-US" sz="1899" spc="37" dirty="0" err="1">
                  <a:solidFill>
                    <a:srgbClr val="1A3B29"/>
                  </a:solidFill>
                  <a:latin typeface="Open Sauce"/>
                </a:rPr>
                <a:t>yapar</a:t>
              </a:r>
              <a:r>
                <a:rPr lang="en-US" sz="1899" spc="37" dirty="0">
                  <a:solidFill>
                    <a:srgbClr val="1A3B29"/>
                  </a:solidFill>
                  <a:latin typeface="Open Sauce"/>
                </a:rPr>
                <a:t>, </a:t>
              </a:r>
              <a:r>
                <a:rPr lang="en-US" sz="1899" spc="37" dirty="0" err="1">
                  <a:solidFill>
                    <a:srgbClr val="1A3B29"/>
                  </a:solidFill>
                  <a:latin typeface="Open Sauce"/>
                </a:rPr>
                <a:t>bu</a:t>
              </a:r>
              <a:r>
                <a:rPr lang="en-US" sz="1899" spc="37" dirty="0">
                  <a:solidFill>
                    <a:srgbClr val="1A3B29"/>
                  </a:solidFill>
                  <a:latin typeface="Open Sauce"/>
                </a:rPr>
                <a:t> </a:t>
              </a:r>
              <a:r>
                <a:rPr lang="en-US" sz="1899" spc="37" dirty="0" err="1">
                  <a:solidFill>
                    <a:srgbClr val="1A3B29"/>
                  </a:solidFill>
                  <a:latin typeface="Open Sauce"/>
                </a:rPr>
                <a:t>felsefenin</a:t>
              </a:r>
              <a:r>
                <a:rPr lang="en-US" sz="1899" spc="37" dirty="0">
                  <a:solidFill>
                    <a:srgbClr val="1A3B29"/>
                  </a:solidFill>
                  <a:latin typeface="Open Sauce"/>
                </a:rPr>
                <a:t> </a:t>
              </a:r>
              <a:r>
                <a:rPr lang="en-US" sz="1899" spc="37" dirty="0" err="1">
                  <a:solidFill>
                    <a:srgbClr val="1A3B29"/>
                  </a:solidFill>
                  <a:latin typeface="Open Sauce"/>
                </a:rPr>
                <a:t>bir</a:t>
              </a:r>
              <a:r>
                <a:rPr lang="en-US" sz="1899" spc="37" dirty="0">
                  <a:solidFill>
                    <a:srgbClr val="1A3B29"/>
                  </a:solidFill>
                  <a:latin typeface="Open Sauce"/>
                </a:rPr>
                <a:t> </a:t>
              </a:r>
              <a:r>
                <a:rPr lang="en-US" sz="1899" spc="37" dirty="0" err="1">
                  <a:solidFill>
                    <a:srgbClr val="1A3B29"/>
                  </a:solidFill>
                  <a:latin typeface="Open Sauce"/>
                </a:rPr>
                <a:t>yaşam</a:t>
              </a:r>
              <a:r>
                <a:rPr lang="en-US" sz="1899" spc="37" dirty="0">
                  <a:solidFill>
                    <a:srgbClr val="1A3B29"/>
                  </a:solidFill>
                  <a:latin typeface="Open Sauce"/>
                </a:rPr>
                <a:t> </a:t>
              </a:r>
              <a:r>
                <a:rPr lang="en-US" sz="1899" spc="37" dirty="0" err="1">
                  <a:solidFill>
                    <a:srgbClr val="1A3B29"/>
                  </a:solidFill>
                  <a:latin typeface="Open Sauce"/>
                </a:rPr>
                <a:t>kültürü</a:t>
              </a:r>
              <a:r>
                <a:rPr lang="en-US" sz="1899" spc="37" dirty="0">
                  <a:solidFill>
                    <a:srgbClr val="1A3B29"/>
                  </a:solidFill>
                  <a:latin typeface="Open Sauce"/>
                </a:rPr>
                <a:t> </a:t>
              </a:r>
              <a:r>
                <a:rPr lang="en-US" sz="1899" spc="37" dirty="0" err="1">
                  <a:solidFill>
                    <a:srgbClr val="1A3B29"/>
                  </a:solidFill>
                  <a:latin typeface="Open Sauce"/>
                </a:rPr>
                <a:t>haline</a:t>
              </a:r>
              <a:r>
                <a:rPr lang="en-US" sz="1899" spc="37" dirty="0">
                  <a:solidFill>
                    <a:srgbClr val="1A3B29"/>
                  </a:solidFill>
                  <a:latin typeface="Open Sauce"/>
                </a:rPr>
                <a:t> </a:t>
              </a:r>
              <a:r>
                <a:rPr lang="en-US" sz="1899" spc="37" dirty="0" err="1">
                  <a:solidFill>
                    <a:srgbClr val="1A3B29"/>
                  </a:solidFill>
                  <a:latin typeface="Open Sauce"/>
                </a:rPr>
                <a:t>gelmesi</a:t>
              </a:r>
              <a:r>
                <a:rPr lang="en-US" sz="1899" spc="37" dirty="0">
                  <a:solidFill>
                    <a:srgbClr val="1A3B29"/>
                  </a:solidFill>
                  <a:latin typeface="Open Sauce"/>
                </a:rPr>
                <a:t> </a:t>
              </a:r>
              <a:r>
                <a:rPr lang="en-US" sz="1899" spc="37" dirty="0" err="1">
                  <a:solidFill>
                    <a:srgbClr val="1A3B29"/>
                  </a:solidFill>
                  <a:latin typeface="Open Sauce"/>
                </a:rPr>
                <a:t>için</a:t>
              </a:r>
              <a:r>
                <a:rPr lang="en-US" sz="1899" spc="37" dirty="0">
                  <a:solidFill>
                    <a:srgbClr val="1A3B29"/>
                  </a:solidFill>
                  <a:latin typeface="Open Sauce"/>
                </a:rPr>
                <a:t> </a:t>
              </a:r>
              <a:r>
                <a:rPr lang="en-US" sz="1899" spc="37" dirty="0" err="1">
                  <a:solidFill>
                    <a:srgbClr val="1A3B29"/>
                  </a:solidFill>
                  <a:latin typeface="Open Sauce"/>
                </a:rPr>
                <a:t>çalışırız</a:t>
              </a:r>
              <a:r>
                <a:rPr lang="en-US" sz="1899" spc="37" dirty="0">
                  <a:solidFill>
                    <a:srgbClr val="1A3B29"/>
                  </a:solidFill>
                  <a:latin typeface="Open Sauce"/>
                </a:rPr>
                <a:t>.</a:t>
              </a:r>
            </a:p>
            <a:p>
              <a:pPr>
                <a:lnSpc>
                  <a:spcPts val="2659"/>
                </a:lnSpc>
              </a:pPr>
              <a:endParaRPr lang="en-US" sz="1899" spc="37" dirty="0">
                <a:solidFill>
                  <a:srgbClr val="1A3B29"/>
                </a:solidFill>
                <a:latin typeface="Open Sauce"/>
              </a:endParaRPr>
            </a:p>
            <a:p>
              <a:pPr>
                <a:lnSpc>
                  <a:spcPts val="2660"/>
                </a:lnSpc>
              </a:pPr>
              <a:endParaRPr lang="en-US" sz="1899" spc="37" dirty="0">
                <a:solidFill>
                  <a:srgbClr val="1A3B29"/>
                </a:solidFill>
                <a:latin typeface="Open Sauce"/>
              </a:endParaRPr>
            </a:p>
          </p:txBody>
        </p:sp>
      </p:grpSp>
      <p:grpSp>
        <p:nvGrpSpPr>
          <p:cNvPr id="5" name="Group 2"/>
          <p:cNvGrpSpPr/>
          <p:nvPr/>
        </p:nvGrpSpPr>
        <p:grpSpPr>
          <a:xfrm>
            <a:off x="0" y="357154"/>
            <a:ext cx="18288000" cy="1571636"/>
            <a:chOff x="0" y="0"/>
            <a:chExt cx="6817712" cy="1451986"/>
          </a:xfrm>
        </p:grpSpPr>
        <p:sp>
          <p:nvSpPr>
            <p:cNvPr id="6" name="Freeform 3"/>
            <p:cNvSpPr/>
            <p:nvPr/>
          </p:nvSpPr>
          <p:spPr>
            <a:xfrm>
              <a:off x="0" y="0"/>
              <a:ext cx="6817713" cy="1451986"/>
            </a:xfrm>
            <a:custGeom>
              <a:avLst/>
              <a:gdLst/>
              <a:ahLst/>
              <a:cxnLst/>
              <a:rect l="l" t="t" r="r" b="b"/>
              <a:pathLst>
                <a:path w="6817713" h="1451986">
                  <a:moveTo>
                    <a:pt x="0" y="0"/>
                  </a:moveTo>
                  <a:lnTo>
                    <a:pt x="6817713" y="0"/>
                  </a:lnTo>
                  <a:lnTo>
                    <a:pt x="6817713" y="1451986"/>
                  </a:lnTo>
                  <a:lnTo>
                    <a:pt x="0" y="1451986"/>
                  </a:lnTo>
                  <a:close/>
                </a:path>
              </a:pathLst>
            </a:custGeom>
            <a:solidFill>
              <a:srgbClr val="266041"/>
            </a:solidFill>
          </p:spPr>
          <p:txBody>
            <a:bodyPr/>
            <a:lstStyle/>
            <a:p>
              <a:endParaRPr lang="tr-TR"/>
            </a:p>
          </p:txBody>
        </p:sp>
      </p:grpSp>
      <p:sp>
        <p:nvSpPr>
          <p:cNvPr id="7" name="6 Dikdörtgen"/>
          <p:cNvSpPr/>
          <p:nvPr/>
        </p:nvSpPr>
        <p:spPr>
          <a:xfrm>
            <a:off x="1571572" y="500030"/>
            <a:ext cx="6309741" cy="1098058"/>
          </a:xfrm>
          <a:prstGeom prst="rect">
            <a:avLst/>
          </a:prstGeom>
        </p:spPr>
        <p:txBody>
          <a:bodyPr wrap="none">
            <a:spAutoFit/>
          </a:bodyPr>
          <a:lstStyle/>
          <a:p>
            <a:pPr>
              <a:lnSpc>
                <a:spcPts val="8960"/>
              </a:lnSpc>
            </a:pPr>
            <a:r>
              <a:rPr lang="en-US" sz="4800" dirty="0">
                <a:solidFill>
                  <a:schemeClr val="bg1"/>
                </a:solidFill>
                <a:latin typeface="Open Sauce Heavy"/>
              </a:rPr>
              <a:t>ÇEVRE POLİTİKAMIZ</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28592"/>
            <a:ext cx="18288000" cy="1571636"/>
            <a:chOff x="0" y="0"/>
            <a:chExt cx="6817712" cy="1451986"/>
          </a:xfrm>
        </p:grpSpPr>
        <p:sp>
          <p:nvSpPr>
            <p:cNvPr id="6" name="Freeform 3"/>
            <p:cNvSpPr/>
            <p:nvPr/>
          </p:nvSpPr>
          <p:spPr>
            <a:xfrm>
              <a:off x="0" y="0"/>
              <a:ext cx="6817713" cy="1451986"/>
            </a:xfrm>
            <a:custGeom>
              <a:avLst/>
              <a:gdLst/>
              <a:ahLst/>
              <a:cxnLst/>
              <a:rect l="l" t="t" r="r" b="b"/>
              <a:pathLst>
                <a:path w="6817713" h="1451986">
                  <a:moveTo>
                    <a:pt x="0" y="0"/>
                  </a:moveTo>
                  <a:lnTo>
                    <a:pt x="6817713" y="0"/>
                  </a:lnTo>
                  <a:lnTo>
                    <a:pt x="6817713" y="1451986"/>
                  </a:lnTo>
                  <a:lnTo>
                    <a:pt x="0" y="1451986"/>
                  </a:lnTo>
                  <a:close/>
                </a:path>
              </a:pathLst>
            </a:custGeom>
            <a:solidFill>
              <a:srgbClr val="266041"/>
            </a:solidFill>
          </p:spPr>
          <p:txBody>
            <a:bodyPr/>
            <a:lstStyle/>
            <a:p>
              <a:endParaRPr lang="tr-TR"/>
            </a:p>
          </p:txBody>
        </p:sp>
      </p:grpSp>
      <p:grpSp>
        <p:nvGrpSpPr>
          <p:cNvPr id="5" name="Group 2"/>
          <p:cNvGrpSpPr/>
          <p:nvPr/>
        </p:nvGrpSpPr>
        <p:grpSpPr>
          <a:xfrm>
            <a:off x="1214382" y="642906"/>
            <a:ext cx="15626681" cy="9128609"/>
            <a:chOff x="-413953" y="-1965935"/>
            <a:chExt cx="20835574" cy="12171477"/>
          </a:xfrm>
        </p:grpSpPr>
        <p:sp>
          <p:nvSpPr>
            <p:cNvPr id="3" name="TextBox 3"/>
            <p:cNvSpPr txBox="1"/>
            <p:nvPr/>
          </p:nvSpPr>
          <p:spPr>
            <a:xfrm>
              <a:off x="-413953" y="-1965935"/>
              <a:ext cx="20454571" cy="1340966"/>
            </a:xfrm>
            <a:prstGeom prst="rect">
              <a:avLst/>
            </a:prstGeom>
          </p:spPr>
          <p:txBody>
            <a:bodyPr lIns="0" tIns="0" rIns="0" bIns="0" rtlCol="0" anchor="t">
              <a:spAutoFit/>
            </a:bodyPr>
            <a:lstStyle/>
            <a:p>
              <a:pPr>
                <a:lnSpc>
                  <a:spcPts val="8960"/>
                </a:lnSpc>
              </a:pPr>
              <a:r>
                <a:rPr lang="en-US" sz="4800" dirty="0">
                  <a:solidFill>
                    <a:schemeClr val="bg1"/>
                  </a:solidFill>
                  <a:latin typeface="Open Sauce Heavy"/>
                </a:rPr>
                <a:t>Ç</a:t>
              </a:r>
              <a:r>
                <a:rPr lang="tr-TR" sz="4800" dirty="0">
                  <a:solidFill>
                    <a:schemeClr val="bg1"/>
                  </a:solidFill>
                  <a:latin typeface="Open Sauce Heavy"/>
                </a:rPr>
                <a:t>EVRESEL SATINALMA POLİTİKAMIZ</a:t>
              </a:r>
              <a:endParaRPr lang="en-US" sz="4800" dirty="0">
                <a:solidFill>
                  <a:schemeClr val="bg1"/>
                </a:solidFill>
                <a:latin typeface="Open Sauce Heavy"/>
              </a:endParaRPr>
            </a:p>
          </p:txBody>
        </p:sp>
        <p:sp>
          <p:nvSpPr>
            <p:cNvPr id="4" name="TextBox 4"/>
            <p:cNvSpPr txBox="1"/>
            <p:nvPr/>
          </p:nvSpPr>
          <p:spPr>
            <a:xfrm>
              <a:off x="-32950" y="510582"/>
              <a:ext cx="20454571" cy="9694960"/>
            </a:xfrm>
            <a:prstGeom prst="rect">
              <a:avLst/>
            </a:prstGeom>
          </p:spPr>
          <p:txBody>
            <a:bodyPr lIns="0" tIns="0" rIns="0" bIns="0" rtlCol="0" anchor="t">
              <a:spAutoFit/>
            </a:bodyPr>
            <a:lstStyle/>
            <a:p>
              <a:pPr marL="410209" lvl="1" indent="-205105">
                <a:lnSpc>
                  <a:spcPts val="2659"/>
                </a:lnSpc>
                <a:buFont typeface="Arial"/>
                <a:buChar char="•"/>
              </a:pPr>
              <a:r>
                <a:rPr lang="en-US" sz="1899" spc="37" dirty="0" err="1">
                  <a:solidFill>
                    <a:srgbClr val="1A3B29"/>
                  </a:solidFill>
                  <a:latin typeface="Open Sauce"/>
                </a:rPr>
                <a:t>Yiyecek</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içecek</a:t>
              </a:r>
              <a:r>
                <a:rPr lang="en-US" sz="1899" spc="37" dirty="0">
                  <a:solidFill>
                    <a:srgbClr val="1A3B29"/>
                  </a:solidFill>
                  <a:latin typeface="Open Sauce"/>
                </a:rPr>
                <a:t> </a:t>
              </a:r>
              <a:r>
                <a:rPr lang="en-US" sz="1899" spc="37" dirty="0" err="1">
                  <a:solidFill>
                    <a:srgbClr val="1A3B29"/>
                  </a:solidFill>
                  <a:latin typeface="Open Sauce"/>
                </a:rPr>
                <a:t>alımlarındaki</a:t>
              </a:r>
              <a:r>
                <a:rPr lang="en-US" sz="1899" spc="37" dirty="0">
                  <a:solidFill>
                    <a:srgbClr val="1A3B29"/>
                  </a:solidFill>
                  <a:latin typeface="Open Sauce"/>
                </a:rPr>
                <a:t> </a:t>
              </a:r>
              <a:r>
                <a:rPr lang="en-US" sz="1899" spc="37" dirty="0" err="1">
                  <a:solidFill>
                    <a:srgbClr val="1A3B29"/>
                  </a:solidFill>
                  <a:latin typeface="Open Sauce"/>
                </a:rPr>
                <a:t>ambalaj</a:t>
              </a:r>
              <a:r>
                <a:rPr lang="en-US" sz="1899" spc="37" dirty="0">
                  <a:solidFill>
                    <a:srgbClr val="1A3B29"/>
                  </a:solidFill>
                  <a:latin typeface="Open Sauce"/>
                </a:rPr>
                <a:t> </a:t>
              </a:r>
              <a:r>
                <a:rPr lang="en-US" sz="1899" spc="37" dirty="0" err="1">
                  <a:solidFill>
                    <a:srgbClr val="1A3B29"/>
                  </a:solidFill>
                  <a:latin typeface="Open Sauce"/>
                </a:rPr>
                <a:t>malzemelerinin</a:t>
              </a:r>
              <a:r>
                <a:rPr lang="en-US" sz="1899" spc="37" dirty="0">
                  <a:solidFill>
                    <a:srgbClr val="1A3B29"/>
                  </a:solidFill>
                  <a:latin typeface="Open Sauce"/>
                </a:rPr>
                <a:t> </a:t>
              </a:r>
              <a:r>
                <a:rPr lang="en-US" sz="1899" spc="37" dirty="0" err="1">
                  <a:solidFill>
                    <a:srgbClr val="1A3B29"/>
                  </a:solidFill>
                  <a:latin typeface="Open Sauce"/>
                </a:rPr>
                <a:t>geri</a:t>
              </a:r>
              <a:r>
                <a:rPr lang="en-US" sz="1899" spc="37" dirty="0">
                  <a:solidFill>
                    <a:srgbClr val="1A3B29"/>
                  </a:solidFill>
                  <a:latin typeface="Open Sauce"/>
                </a:rPr>
                <a:t> </a:t>
              </a:r>
              <a:r>
                <a:rPr lang="en-US" sz="1899" spc="37" dirty="0" err="1">
                  <a:solidFill>
                    <a:srgbClr val="1A3B29"/>
                  </a:solidFill>
                  <a:latin typeface="Open Sauce"/>
                </a:rPr>
                <a:t>dönüşümlü</a:t>
              </a:r>
              <a:r>
                <a:rPr lang="en-US" sz="1899" spc="37" dirty="0">
                  <a:solidFill>
                    <a:srgbClr val="1A3B29"/>
                  </a:solidFill>
                  <a:latin typeface="Open Sauce"/>
                </a:rPr>
                <a:t> </a:t>
              </a:r>
              <a:r>
                <a:rPr lang="en-US" sz="1899" spc="37" dirty="0" err="1">
                  <a:solidFill>
                    <a:srgbClr val="1A3B29"/>
                  </a:solidFill>
                  <a:latin typeface="Open Sauce"/>
                </a:rPr>
                <a:t>olmasına</a:t>
              </a:r>
              <a:r>
                <a:rPr lang="en-US" sz="1899" spc="37" dirty="0">
                  <a:solidFill>
                    <a:srgbClr val="1A3B29"/>
                  </a:solidFill>
                  <a:latin typeface="Open Sauce"/>
                </a:rPr>
                <a:t> </a:t>
              </a:r>
              <a:r>
                <a:rPr lang="en-US" sz="1899" spc="37" dirty="0" err="1">
                  <a:solidFill>
                    <a:srgbClr val="1A3B29"/>
                  </a:solidFill>
                  <a:latin typeface="Open Sauce"/>
                </a:rPr>
                <a:t>önem</a:t>
              </a:r>
              <a:r>
                <a:rPr lang="en-US" sz="1899" spc="37" dirty="0">
                  <a:solidFill>
                    <a:srgbClr val="1A3B29"/>
                  </a:solidFill>
                  <a:latin typeface="Open Sauce"/>
                </a:rPr>
                <a:t> </a:t>
              </a:r>
              <a:r>
                <a:rPr lang="en-US" sz="1899" spc="37" dirty="0" err="1">
                  <a:solidFill>
                    <a:srgbClr val="1A3B29"/>
                  </a:solidFill>
                  <a:latin typeface="Open Sauce"/>
                </a:rPr>
                <a:t>verilmektedir</a:t>
              </a:r>
              <a:r>
                <a:rPr lang="en-US" sz="1899" spc="37" dirty="0">
                  <a:solidFill>
                    <a:srgbClr val="1A3B29"/>
                  </a:solidFill>
                  <a:latin typeface="Open Sauce"/>
                </a:rPr>
                <a:t>.</a:t>
              </a:r>
              <a:endParaRPr lang="tr-TR" sz="1899" spc="37" dirty="0">
                <a:solidFill>
                  <a:srgbClr val="1A3B29"/>
                </a:solidFill>
                <a:latin typeface="Open Sauce"/>
              </a:endParaRPr>
            </a:p>
            <a:p>
              <a:pPr marL="410209" lvl="1" indent="-205105">
                <a:lnSpc>
                  <a:spcPts val="2659"/>
                </a:lnSpc>
                <a:buFont typeface="Arial"/>
                <a:buChar char="•"/>
              </a:pPr>
              <a:endParaRPr lang="en-US" sz="1899" spc="37" dirty="0">
                <a:solidFill>
                  <a:srgbClr val="1A3B29"/>
                </a:solidFill>
                <a:latin typeface="Open Sauce"/>
              </a:endParaRPr>
            </a:p>
            <a:p>
              <a:pPr marL="410209" lvl="1" indent="-205105">
                <a:lnSpc>
                  <a:spcPts val="2659"/>
                </a:lnSpc>
                <a:buFont typeface="Arial"/>
                <a:buChar char="•"/>
              </a:pPr>
              <a:r>
                <a:rPr lang="en-US" sz="1899" spc="37" dirty="0" err="1">
                  <a:solidFill>
                    <a:srgbClr val="1A3B29"/>
                  </a:solidFill>
                  <a:latin typeface="Open Sauce"/>
                </a:rPr>
                <a:t>Tedarikçilerimizle</a:t>
              </a:r>
              <a:r>
                <a:rPr lang="en-US" sz="1899" spc="37" dirty="0">
                  <a:solidFill>
                    <a:srgbClr val="1A3B29"/>
                  </a:solidFill>
                  <a:latin typeface="Open Sauce"/>
                </a:rPr>
                <a:t> </a:t>
              </a:r>
              <a:r>
                <a:rPr lang="en-US" sz="1899" spc="37" dirty="0" err="1">
                  <a:solidFill>
                    <a:srgbClr val="1A3B29"/>
                  </a:solidFill>
                  <a:latin typeface="Open Sauce"/>
                </a:rPr>
                <a:t>işbirliği</a:t>
              </a:r>
              <a:r>
                <a:rPr lang="en-US" sz="1899" spc="37" dirty="0">
                  <a:solidFill>
                    <a:srgbClr val="1A3B29"/>
                  </a:solidFill>
                  <a:latin typeface="Open Sauce"/>
                </a:rPr>
                <a:t> </a:t>
              </a:r>
              <a:r>
                <a:rPr lang="en-US" sz="1899" spc="37" dirty="0" err="1">
                  <a:solidFill>
                    <a:srgbClr val="1A3B29"/>
                  </a:solidFill>
                  <a:latin typeface="Open Sauce"/>
                </a:rPr>
                <a:t>yaparak</a:t>
              </a:r>
              <a:r>
                <a:rPr lang="en-US" sz="1899" spc="37" dirty="0">
                  <a:solidFill>
                    <a:srgbClr val="1A3B29"/>
                  </a:solidFill>
                  <a:latin typeface="Open Sauce"/>
                </a:rPr>
                <a:t> en </a:t>
              </a:r>
              <a:r>
                <a:rPr lang="en-US" sz="1899" spc="37" dirty="0" err="1">
                  <a:solidFill>
                    <a:srgbClr val="1A3B29"/>
                  </a:solidFill>
                  <a:latin typeface="Open Sauce"/>
                </a:rPr>
                <a:t>çok</a:t>
              </a:r>
              <a:r>
                <a:rPr lang="en-US" sz="1899" spc="37" dirty="0">
                  <a:solidFill>
                    <a:srgbClr val="1A3B29"/>
                  </a:solidFill>
                  <a:latin typeface="Open Sauce"/>
                </a:rPr>
                <a:t> </a:t>
              </a:r>
              <a:r>
                <a:rPr lang="en-US" sz="1899" spc="37" dirty="0" err="1">
                  <a:solidFill>
                    <a:srgbClr val="1A3B29"/>
                  </a:solidFill>
                  <a:latin typeface="Open Sauce"/>
                </a:rPr>
                <a:t>tükettiğimiz</a:t>
              </a:r>
              <a:r>
                <a:rPr lang="en-US" sz="1899" spc="37" dirty="0">
                  <a:solidFill>
                    <a:srgbClr val="1A3B29"/>
                  </a:solidFill>
                  <a:latin typeface="Open Sauce"/>
                </a:rPr>
                <a:t> </a:t>
              </a:r>
              <a:r>
                <a:rPr lang="en-US" sz="1899" spc="37" dirty="0" err="1">
                  <a:solidFill>
                    <a:srgbClr val="1A3B29"/>
                  </a:solidFill>
                  <a:latin typeface="Open Sauce"/>
                </a:rPr>
                <a:t>malların</a:t>
              </a:r>
              <a:r>
                <a:rPr lang="en-US" sz="1899" spc="37" dirty="0">
                  <a:solidFill>
                    <a:srgbClr val="1A3B29"/>
                  </a:solidFill>
                  <a:latin typeface="Open Sauce"/>
                </a:rPr>
                <a:t> </a:t>
              </a:r>
              <a:r>
                <a:rPr lang="en-US" sz="1899" spc="37" dirty="0" err="1">
                  <a:solidFill>
                    <a:srgbClr val="1A3B29"/>
                  </a:solidFill>
                  <a:latin typeface="Open Sauce"/>
                </a:rPr>
                <a:t>sosyal</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çevresel</a:t>
              </a:r>
              <a:r>
                <a:rPr lang="en-US" sz="1899" spc="37" dirty="0">
                  <a:solidFill>
                    <a:srgbClr val="1A3B29"/>
                  </a:solidFill>
                  <a:latin typeface="Open Sauce"/>
                </a:rPr>
                <a:t> </a:t>
              </a:r>
              <a:r>
                <a:rPr lang="en-US" sz="1899" spc="37" dirty="0" err="1">
                  <a:solidFill>
                    <a:srgbClr val="1A3B29"/>
                  </a:solidFill>
                  <a:latin typeface="Open Sauce"/>
                </a:rPr>
                <a:t>risklerini</a:t>
              </a:r>
              <a:r>
                <a:rPr lang="en-US" sz="1899" spc="37" dirty="0">
                  <a:solidFill>
                    <a:srgbClr val="1A3B29"/>
                  </a:solidFill>
                  <a:latin typeface="Open Sauce"/>
                </a:rPr>
                <a:t> </a:t>
              </a:r>
              <a:r>
                <a:rPr lang="en-US" sz="1899" spc="37" dirty="0" err="1">
                  <a:solidFill>
                    <a:srgbClr val="1A3B29"/>
                  </a:solidFill>
                  <a:latin typeface="Open Sauce"/>
                </a:rPr>
                <a:t>değerlendirir</a:t>
              </a:r>
              <a:r>
                <a:rPr lang="en-US" sz="1899" spc="37" dirty="0">
                  <a:solidFill>
                    <a:srgbClr val="1A3B29"/>
                  </a:solidFill>
                  <a:latin typeface="Open Sauce"/>
                </a:rPr>
                <a:t>, </a:t>
              </a:r>
              <a:r>
                <a:rPr lang="en-US" sz="1899" spc="37" dirty="0" err="1">
                  <a:solidFill>
                    <a:srgbClr val="1A3B29"/>
                  </a:solidFill>
                  <a:latin typeface="Open Sauce"/>
                </a:rPr>
                <a:t>satın</a:t>
              </a:r>
              <a:r>
                <a:rPr lang="en-US" sz="1899" spc="37" dirty="0">
                  <a:solidFill>
                    <a:srgbClr val="1A3B29"/>
                  </a:solidFill>
                  <a:latin typeface="Open Sauce"/>
                </a:rPr>
                <a:t> alma </a:t>
              </a:r>
              <a:r>
                <a:rPr lang="en-US" sz="1899" spc="37" dirty="0" err="1">
                  <a:solidFill>
                    <a:srgbClr val="1A3B29"/>
                  </a:solidFill>
                  <a:latin typeface="Open Sauce"/>
                </a:rPr>
                <a:t>karar</a:t>
              </a:r>
              <a:r>
                <a:rPr lang="en-US" sz="1899" spc="37" dirty="0">
                  <a:solidFill>
                    <a:srgbClr val="1A3B29"/>
                  </a:solidFill>
                  <a:latin typeface="Open Sauce"/>
                </a:rPr>
                <a:t> </a:t>
              </a:r>
              <a:r>
                <a:rPr lang="en-US" sz="1899" spc="37" dirty="0" err="1">
                  <a:solidFill>
                    <a:srgbClr val="1A3B29"/>
                  </a:solidFill>
                  <a:latin typeface="Open Sauce"/>
                </a:rPr>
                <a:t>sürecimizde</a:t>
              </a:r>
              <a:r>
                <a:rPr lang="en-US" sz="1899" spc="37" dirty="0">
                  <a:solidFill>
                    <a:srgbClr val="1A3B29"/>
                  </a:solidFill>
                  <a:latin typeface="Open Sauce"/>
                </a:rPr>
                <a:t> </a:t>
              </a:r>
              <a:r>
                <a:rPr lang="en-US" sz="1899" spc="37" dirty="0" err="1">
                  <a:solidFill>
                    <a:srgbClr val="1A3B29"/>
                  </a:solidFill>
                  <a:latin typeface="Open Sauce"/>
                </a:rPr>
                <a:t>sosyal</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çevresel</a:t>
              </a:r>
              <a:r>
                <a:rPr lang="en-US" sz="1899" spc="37" dirty="0">
                  <a:solidFill>
                    <a:srgbClr val="1A3B29"/>
                  </a:solidFill>
                  <a:latin typeface="Open Sauce"/>
                </a:rPr>
                <a:t> </a:t>
              </a:r>
              <a:r>
                <a:rPr lang="en-US" sz="1899" spc="37" dirty="0" err="1">
                  <a:solidFill>
                    <a:srgbClr val="1A3B29"/>
                  </a:solidFill>
                  <a:latin typeface="Open Sauce"/>
                </a:rPr>
                <a:t>kriterleri</a:t>
              </a:r>
              <a:r>
                <a:rPr lang="en-US" sz="1899" spc="37" dirty="0">
                  <a:solidFill>
                    <a:srgbClr val="1A3B29"/>
                  </a:solidFill>
                  <a:latin typeface="Open Sauce"/>
                </a:rPr>
                <a:t> de </a:t>
              </a:r>
              <a:r>
                <a:rPr lang="en-US" sz="1899" spc="37" dirty="0" err="1">
                  <a:solidFill>
                    <a:srgbClr val="1A3B29"/>
                  </a:solidFill>
                  <a:latin typeface="Open Sauce"/>
                </a:rPr>
                <a:t>göz</a:t>
              </a:r>
              <a:r>
                <a:rPr lang="en-US" sz="1899" spc="37" dirty="0">
                  <a:solidFill>
                    <a:srgbClr val="1A3B29"/>
                  </a:solidFill>
                  <a:latin typeface="Open Sauce"/>
                </a:rPr>
                <a:t> </a:t>
              </a:r>
              <a:r>
                <a:rPr lang="en-US" sz="1899" spc="37" dirty="0" err="1">
                  <a:solidFill>
                    <a:srgbClr val="1A3B29"/>
                  </a:solidFill>
                  <a:latin typeface="Open Sauce"/>
                </a:rPr>
                <a:t>önünde</a:t>
              </a:r>
              <a:r>
                <a:rPr lang="en-US" sz="1899" spc="37" dirty="0">
                  <a:solidFill>
                    <a:srgbClr val="1A3B29"/>
                  </a:solidFill>
                  <a:latin typeface="Open Sauce"/>
                </a:rPr>
                <a:t> </a:t>
              </a:r>
              <a:r>
                <a:rPr lang="en-US" sz="1899" spc="37" dirty="0" err="1">
                  <a:solidFill>
                    <a:srgbClr val="1A3B29"/>
                  </a:solidFill>
                  <a:latin typeface="Open Sauce"/>
                </a:rPr>
                <a:t>bulundururuz</a:t>
              </a:r>
              <a:r>
                <a:rPr lang="en-US" sz="1899" spc="37" dirty="0">
                  <a:solidFill>
                    <a:srgbClr val="1A3B29"/>
                  </a:solidFill>
                  <a:latin typeface="Open Sauce"/>
                </a:rPr>
                <a:t>.</a:t>
              </a:r>
              <a:endParaRPr lang="tr-TR" sz="1899" spc="37" dirty="0">
                <a:solidFill>
                  <a:srgbClr val="1A3B29"/>
                </a:solidFill>
                <a:latin typeface="Open Sauce"/>
              </a:endParaRPr>
            </a:p>
            <a:p>
              <a:pPr marL="410209" lvl="1" indent="-205105">
                <a:lnSpc>
                  <a:spcPts val="2659"/>
                </a:lnSpc>
                <a:buFont typeface="Arial"/>
                <a:buChar char="•"/>
              </a:pPr>
              <a:endParaRPr lang="en-US" sz="1899" spc="37" dirty="0">
                <a:solidFill>
                  <a:srgbClr val="1A3B29"/>
                </a:solidFill>
                <a:latin typeface="Open Sauce"/>
              </a:endParaRPr>
            </a:p>
            <a:p>
              <a:pPr marL="410209" lvl="1" indent="-205105">
                <a:lnSpc>
                  <a:spcPts val="2659"/>
                </a:lnSpc>
                <a:buFont typeface="Arial"/>
                <a:buChar char="•"/>
              </a:pPr>
              <a:r>
                <a:rPr lang="en-US" sz="1899" spc="37" dirty="0" err="1">
                  <a:solidFill>
                    <a:srgbClr val="1A3B29"/>
                  </a:solidFill>
                  <a:latin typeface="Open Sauce"/>
                </a:rPr>
                <a:t>Satın</a:t>
              </a:r>
              <a:r>
                <a:rPr lang="en-US" sz="1899" spc="37" dirty="0">
                  <a:solidFill>
                    <a:srgbClr val="1A3B29"/>
                  </a:solidFill>
                  <a:latin typeface="Open Sauce"/>
                </a:rPr>
                <a:t> </a:t>
              </a:r>
              <a:r>
                <a:rPr lang="en-US" sz="1899" spc="37" dirty="0" err="1">
                  <a:solidFill>
                    <a:srgbClr val="1A3B29"/>
                  </a:solidFill>
                  <a:latin typeface="Open Sauce"/>
                </a:rPr>
                <a:t>alımlarda</a:t>
              </a:r>
              <a:r>
                <a:rPr lang="en-US" sz="1899" spc="37" dirty="0">
                  <a:solidFill>
                    <a:srgbClr val="1A3B29"/>
                  </a:solidFill>
                  <a:latin typeface="Open Sauce"/>
                </a:rPr>
                <a:t>, ISO 14001 </a:t>
              </a:r>
              <a:r>
                <a:rPr lang="en-US" sz="1899" spc="37" dirty="0" err="1">
                  <a:solidFill>
                    <a:srgbClr val="1A3B29"/>
                  </a:solidFill>
                  <a:latin typeface="Open Sauce"/>
                </a:rPr>
                <a:t>Çevre</a:t>
              </a:r>
              <a:r>
                <a:rPr lang="en-US" sz="1899" spc="37" dirty="0">
                  <a:solidFill>
                    <a:srgbClr val="1A3B29"/>
                  </a:solidFill>
                  <a:latin typeface="Open Sauce"/>
                </a:rPr>
                <a:t> </a:t>
              </a:r>
              <a:r>
                <a:rPr lang="en-US" sz="1899" spc="37" dirty="0" err="1">
                  <a:solidFill>
                    <a:srgbClr val="1A3B29"/>
                  </a:solidFill>
                  <a:latin typeface="Open Sauce"/>
                </a:rPr>
                <a:t>Yönetim</a:t>
              </a:r>
              <a:r>
                <a:rPr lang="en-US" sz="1899" spc="37" dirty="0">
                  <a:solidFill>
                    <a:srgbClr val="1A3B29"/>
                  </a:solidFill>
                  <a:latin typeface="Open Sauce"/>
                </a:rPr>
                <a:t> </a:t>
              </a:r>
              <a:r>
                <a:rPr lang="en-US" sz="1899" spc="37" dirty="0" err="1">
                  <a:solidFill>
                    <a:srgbClr val="1A3B29"/>
                  </a:solidFill>
                  <a:latin typeface="Open Sauce"/>
                </a:rPr>
                <a:t>Sistemi</a:t>
              </a:r>
              <a:r>
                <a:rPr lang="en-US" sz="1899" spc="37" dirty="0">
                  <a:solidFill>
                    <a:srgbClr val="1A3B29"/>
                  </a:solidFill>
                  <a:latin typeface="Open Sauce"/>
                </a:rPr>
                <a:t> </a:t>
              </a:r>
              <a:r>
                <a:rPr lang="en-US" sz="1899" spc="37" dirty="0" err="1">
                  <a:solidFill>
                    <a:srgbClr val="1A3B29"/>
                  </a:solidFill>
                  <a:latin typeface="Open Sauce"/>
                </a:rPr>
                <a:t>belgesine</a:t>
              </a:r>
              <a:r>
                <a:rPr lang="en-US" sz="1899" spc="37" dirty="0">
                  <a:solidFill>
                    <a:srgbClr val="1A3B29"/>
                  </a:solidFill>
                  <a:latin typeface="Open Sauce"/>
                </a:rPr>
                <a:t> </a:t>
              </a:r>
              <a:r>
                <a:rPr lang="en-US" sz="1899" spc="37" dirty="0" err="1">
                  <a:solidFill>
                    <a:srgbClr val="1A3B29"/>
                  </a:solidFill>
                  <a:latin typeface="Open Sauce"/>
                </a:rPr>
                <a:t>veya</a:t>
              </a:r>
              <a:r>
                <a:rPr lang="en-US" sz="1899" spc="37" dirty="0">
                  <a:solidFill>
                    <a:srgbClr val="1A3B29"/>
                  </a:solidFill>
                  <a:latin typeface="Open Sauce"/>
                </a:rPr>
                <a:t> </a:t>
              </a:r>
              <a:r>
                <a:rPr lang="en-US" sz="1899" spc="37" dirty="0" err="1">
                  <a:solidFill>
                    <a:srgbClr val="1A3B29"/>
                  </a:solidFill>
                  <a:latin typeface="Open Sauce"/>
                </a:rPr>
                <a:t>uluslararası</a:t>
              </a:r>
              <a:r>
                <a:rPr lang="en-US" sz="1899" spc="37" dirty="0">
                  <a:solidFill>
                    <a:srgbClr val="1A3B29"/>
                  </a:solidFill>
                  <a:latin typeface="Open Sauce"/>
                </a:rPr>
                <a:t> </a:t>
              </a:r>
              <a:r>
                <a:rPr lang="en-US" sz="1899" spc="37" dirty="0" err="1">
                  <a:solidFill>
                    <a:srgbClr val="1A3B29"/>
                  </a:solidFill>
                  <a:latin typeface="Open Sauce"/>
                </a:rPr>
                <a:t>platformda</a:t>
              </a:r>
              <a:r>
                <a:rPr lang="en-US" sz="1899" spc="37" dirty="0">
                  <a:solidFill>
                    <a:srgbClr val="1A3B29"/>
                  </a:solidFill>
                  <a:latin typeface="Open Sauce"/>
                </a:rPr>
                <a:t> </a:t>
              </a:r>
              <a:r>
                <a:rPr lang="en-US" sz="1899" spc="37" dirty="0" err="1">
                  <a:solidFill>
                    <a:srgbClr val="1A3B29"/>
                  </a:solidFill>
                  <a:latin typeface="Open Sauce"/>
                </a:rPr>
                <a:t>kabul</a:t>
              </a:r>
              <a:r>
                <a:rPr lang="en-US" sz="1899" spc="37" dirty="0">
                  <a:solidFill>
                    <a:srgbClr val="1A3B29"/>
                  </a:solidFill>
                  <a:latin typeface="Open Sauce"/>
                </a:rPr>
                <a:t> </a:t>
              </a:r>
              <a:r>
                <a:rPr lang="en-US" sz="1899" spc="37" dirty="0" err="1">
                  <a:solidFill>
                    <a:srgbClr val="1A3B29"/>
                  </a:solidFill>
                  <a:latin typeface="Open Sauce"/>
                </a:rPr>
                <a:t>görmüş</a:t>
              </a:r>
              <a:r>
                <a:rPr lang="en-US" sz="1899" spc="37" dirty="0">
                  <a:solidFill>
                    <a:srgbClr val="1A3B29"/>
                  </a:solidFill>
                  <a:latin typeface="Open Sauce"/>
                </a:rPr>
                <a:t> </a:t>
              </a:r>
              <a:r>
                <a:rPr lang="en-US" sz="1899" spc="37" dirty="0" err="1">
                  <a:solidFill>
                    <a:srgbClr val="1A3B29"/>
                  </a:solidFill>
                  <a:latin typeface="Open Sauce"/>
                </a:rPr>
                <a:t>bir</a:t>
              </a:r>
              <a:r>
                <a:rPr lang="en-US" sz="1899" spc="37" dirty="0">
                  <a:solidFill>
                    <a:srgbClr val="1A3B29"/>
                  </a:solidFill>
                  <a:latin typeface="Open Sauce"/>
                </a:rPr>
                <a:t> </a:t>
              </a:r>
              <a:r>
                <a:rPr lang="en-US" sz="1899" spc="37" dirty="0" err="1">
                  <a:solidFill>
                    <a:srgbClr val="1A3B29"/>
                  </a:solidFill>
                  <a:latin typeface="Open Sauce"/>
                </a:rPr>
                <a:t>çevre</a:t>
              </a:r>
              <a:r>
                <a:rPr lang="en-US" sz="1899" spc="37" dirty="0">
                  <a:solidFill>
                    <a:srgbClr val="1A3B29"/>
                  </a:solidFill>
                  <a:latin typeface="Open Sauce"/>
                </a:rPr>
                <a:t> </a:t>
              </a:r>
              <a:r>
                <a:rPr lang="en-US" sz="1899" spc="37" dirty="0" err="1">
                  <a:solidFill>
                    <a:srgbClr val="1A3B29"/>
                  </a:solidFill>
                  <a:latin typeface="Open Sauce"/>
                </a:rPr>
                <a:t>sertifikasına</a:t>
              </a:r>
              <a:r>
                <a:rPr lang="en-US" sz="1899" spc="37" dirty="0">
                  <a:solidFill>
                    <a:srgbClr val="1A3B29"/>
                  </a:solidFill>
                  <a:latin typeface="Open Sauce"/>
                </a:rPr>
                <a:t> </a:t>
              </a:r>
              <a:r>
                <a:rPr lang="en-US" sz="1899" spc="37" dirty="0" err="1">
                  <a:solidFill>
                    <a:srgbClr val="1A3B29"/>
                  </a:solidFill>
                  <a:latin typeface="Open Sauce"/>
                </a:rPr>
                <a:t>sahip</a:t>
              </a:r>
              <a:r>
                <a:rPr lang="en-US" sz="1899" spc="37" dirty="0">
                  <a:solidFill>
                    <a:srgbClr val="1A3B29"/>
                  </a:solidFill>
                  <a:latin typeface="Open Sauce"/>
                </a:rPr>
                <a:t> </a:t>
              </a:r>
              <a:r>
                <a:rPr lang="en-US" sz="1899" spc="37" dirty="0" err="1">
                  <a:solidFill>
                    <a:srgbClr val="1A3B29"/>
                  </a:solidFill>
                  <a:latin typeface="Open Sauce"/>
                </a:rPr>
                <a:t>tedarikçilere</a:t>
              </a:r>
              <a:r>
                <a:rPr lang="en-US" sz="1899" spc="37" dirty="0">
                  <a:solidFill>
                    <a:srgbClr val="1A3B29"/>
                  </a:solidFill>
                  <a:latin typeface="Open Sauce"/>
                </a:rPr>
                <a:t> </a:t>
              </a:r>
              <a:r>
                <a:rPr lang="en-US" sz="1899" spc="37" dirty="0" err="1">
                  <a:solidFill>
                    <a:srgbClr val="1A3B29"/>
                  </a:solidFill>
                  <a:latin typeface="Open Sauce"/>
                </a:rPr>
                <a:t>öncelik</a:t>
              </a:r>
              <a:r>
                <a:rPr lang="en-US" sz="1899" spc="37" dirty="0">
                  <a:solidFill>
                    <a:srgbClr val="1A3B29"/>
                  </a:solidFill>
                  <a:latin typeface="Open Sauce"/>
                </a:rPr>
                <a:t> </a:t>
              </a:r>
              <a:r>
                <a:rPr lang="en-US" sz="1899" spc="37" dirty="0" err="1">
                  <a:solidFill>
                    <a:srgbClr val="1A3B29"/>
                  </a:solidFill>
                  <a:latin typeface="Open Sauce"/>
                </a:rPr>
                <a:t>verilmektedir</a:t>
              </a:r>
              <a:r>
                <a:rPr lang="en-US" sz="1899" spc="37" dirty="0">
                  <a:solidFill>
                    <a:srgbClr val="1A3B29"/>
                  </a:solidFill>
                  <a:latin typeface="Open Sauce"/>
                </a:rPr>
                <a:t>.</a:t>
              </a:r>
              <a:endParaRPr lang="tr-TR" sz="1899" spc="37" dirty="0">
                <a:solidFill>
                  <a:srgbClr val="1A3B29"/>
                </a:solidFill>
                <a:latin typeface="Open Sauce"/>
              </a:endParaRPr>
            </a:p>
            <a:p>
              <a:pPr marL="410209" lvl="1" indent="-205105">
                <a:lnSpc>
                  <a:spcPts val="2659"/>
                </a:lnSpc>
                <a:buFont typeface="Arial"/>
                <a:buChar char="•"/>
              </a:pPr>
              <a:endParaRPr lang="en-US" sz="1899" spc="37" dirty="0">
                <a:solidFill>
                  <a:srgbClr val="1A3B29"/>
                </a:solidFill>
                <a:latin typeface="Open Sauce"/>
              </a:endParaRPr>
            </a:p>
            <a:p>
              <a:pPr marL="410209" lvl="1" indent="-205105">
                <a:lnSpc>
                  <a:spcPts val="2659"/>
                </a:lnSpc>
                <a:buFont typeface="Arial"/>
                <a:buChar char="•"/>
              </a:pPr>
              <a:r>
                <a:rPr lang="en-US" sz="1899" spc="37" dirty="0" err="1">
                  <a:solidFill>
                    <a:srgbClr val="1A3B29"/>
                  </a:solidFill>
                  <a:latin typeface="Open Sauce"/>
                </a:rPr>
                <a:t>Satın</a:t>
              </a:r>
              <a:r>
                <a:rPr lang="en-US" sz="1899" spc="37" dirty="0">
                  <a:solidFill>
                    <a:srgbClr val="1A3B29"/>
                  </a:solidFill>
                  <a:latin typeface="Open Sauce"/>
                </a:rPr>
                <a:t> </a:t>
              </a:r>
              <a:r>
                <a:rPr lang="en-US" sz="1899" spc="37" dirty="0" err="1">
                  <a:solidFill>
                    <a:srgbClr val="1A3B29"/>
                  </a:solidFill>
                  <a:latin typeface="Open Sauce"/>
                </a:rPr>
                <a:t>almalarda</a:t>
              </a:r>
              <a:r>
                <a:rPr lang="en-US" sz="1899" spc="37" dirty="0">
                  <a:solidFill>
                    <a:srgbClr val="1A3B29"/>
                  </a:solidFill>
                  <a:latin typeface="Open Sauce"/>
                </a:rPr>
                <a:t> </a:t>
              </a:r>
              <a:r>
                <a:rPr lang="en-US" sz="1899" spc="37" dirty="0" err="1">
                  <a:solidFill>
                    <a:srgbClr val="1A3B29"/>
                  </a:solidFill>
                  <a:latin typeface="Open Sauce"/>
                </a:rPr>
                <a:t>mümkün</a:t>
              </a:r>
              <a:r>
                <a:rPr lang="en-US" sz="1899" spc="37" dirty="0">
                  <a:solidFill>
                    <a:srgbClr val="1A3B29"/>
                  </a:solidFill>
                  <a:latin typeface="Open Sauce"/>
                </a:rPr>
                <a:t> </a:t>
              </a:r>
              <a:r>
                <a:rPr lang="en-US" sz="1899" spc="37" dirty="0" err="1">
                  <a:solidFill>
                    <a:srgbClr val="1A3B29"/>
                  </a:solidFill>
                  <a:latin typeface="Open Sauce"/>
                </a:rPr>
                <a:t>olan</a:t>
              </a:r>
              <a:r>
                <a:rPr lang="en-US" sz="1899" spc="37" dirty="0">
                  <a:solidFill>
                    <a:srgbClr val="1A3B29"/>
                  </a:solidFill>
                  <a:latin typeface="Open Sauce"/>
                </a:rPr>
                <a:t> her </a:t>
              </a:r>
              <a:r>
                <a:rPr lang="en-US" sz="1899" spc="37" dirty="0" err="1">
                  <a:solidFill>
                    <a:srgbClr val="1A3B29"/>
                  </a:solidFill>
                  <a:latin typeface="Open Sauce"/>
                </a:rPr>
                <a:t>yerde</a:t>
              </a:r>
              <a:r>
                <a:rPr lang="en-US" sz="1899" spc="37" dirty="0">
                  <a:solidFill>
                    <a:srgbClr val="1A3B29"/>
                  </a:solidFill>
                  <a:latin typeface="Open Sauce"/>
                </a:rPr>
                <a:t> </a:t>
              </a:r>
              <a:r>
                <a:rPr lang="en-US" sz="1899" spc="37" dirty="0" err="1">
                  <a:solidFill>
                    <a:srgbClr val="1A3B29"/>
                  </a:solidFill>
                  <a:latin typeface="Open Sauce"/>
                </a:rPr>
                <a:t>büyük</a:t>
              </a:r>
              <a:r>
                <a:rPr lang="en-US" sz="1899" spc="37" dirty="0">
                  <a:solidFill>
                    <a:srgbClr val="1A3B29"/>
                  </a:solidFill>
                  <a:latin typeface="Open Sauce"/>
                </a:rPr>
                <a:t> </a:t>
              </a:r>
              <a:r>
                <a:rPr lang="en-US" sz="1899" spc="37" dirty="0" err="1">
                  <a:solidFill>
                    <a:srgbClr val="1A3B29"/>
                  </a:solidFill>
                  <a:latin typeface="Open Sauce"/>
                </a:rPr>
                <a:t>ambalajlı</a:t>
              </a:r>
              <a:r>
                <a:rPr lang="en-US" sz="1899" spc="37" dirty="0">
                  <a:solidFill>
                    <a:srgbClr val="1A3B29"/>
                  </a:solidFill>
                  <a:latin typeface="Open Sauce"/>
                </a:rPr>
                <a:t> </a:t>
              </a:r>
              <a:r>
                <a:rPr lang="en-US" sz="1899" spc="37" dirty="0" err="1">
                  <a:solidFill>
                    <a:srgbClr val="1A3B29"/>
                  </a:solidFill>
                  <a:latin typeface="Open Sauce"/>
                </a:rPr>
                <a:t>ürün</a:t>
              </a:r>
              <a:r>
                <a:rPr lang="en-US" sz="1899" spc="37" dirty="0">
                  <a:solidFill>
                    <a:srgbClr val="1A3B29"/>
                  </a:solidFill>
                  <a:latin typeface="Open Sauce"/>
                </a:rPr>
                <a:t> </a:t>
              </a:r>
              <a:r>
                <a:rPr lang="en-US" sz="1899" spc="37" dirty="0" err="1">
                  <a:solidFill>
                    <a:srgbClr val="1A3B29"/>
                  </a:solidFill>
                  <a:latin typeface="Open Sauce"/>
                </a:rPr>
                <a:t>tedarikini</a:t>
              </a:r>
              <a:r>
                <a:rPr lang="en-US" sz="1899" spc="37" dirty="0">
                  <a:solidFill>
                    <a:srgbClr val="1A3B29"/>
                  </a:solidFill>
                  <a:latin typeface="Open Sauce"/>
                </a:rPr>
                <a:t> </a:t>
              </a:r>
              <a:r>
                <a:rPr lang="en-US" sz="1899" spc="37" dirty="0" err="1">
                  <a:solidFill>
                    <a:srgbClr val="1A3B29"/>
                  </a:solidFill>
                  <a:latin typeface="Open Sauce"/>
                </a:rPr>
                <a:t>önceliğimiz</a:t>
              </a:r>
              <a:r>
                <a:rPr lang="en-US" sz="1899" spc="37" dirty="0">
                  <a:solidFill>
                    <a:srgbClr val="1A3B29"/>
                  </a:solidFill>
                  <a:latin typeface="Open Sauce"/>
                </a:rPr>
                <a:t> </a:t>
              </a:r>
              <a:r>
                <a:rPr lang="en-US" sz="1899" spc="37" dirty="0" err="1">
                  <a:solidFill>
                    <a:srgbClr val="1A3B29"/>
                  </a:solidFill>
                  <a:latin typeface="Open Sauce"/>
                </a:rPr>
                <a:t>olarak</a:t>
              </a:r>
              <a:r>
                <a:rPr lang="en-US" sz="1899" spc="37" dirty="0">
                  <a:solidFill>
                    <a:srgbClr val="1A3B29"/>
                  </a:solidFill>
                  <a:latin typeface="Open Sauce"/>
                </a:rPr>
                <a:t> </a:t>
              </a:r>
              <a:r>
                <a:rPr lang="en-US" sz="1899" spc="37" dirty="0" err="1">
                  <a:solidFill>
                    <a:srgbClr val="1A3B29"/>
                  </a:solidFill>
                  <a:latin typeface="Open Sauce"/>
                </a:rPr>
                <a:t>kabul</a:t>
              </a:r>
              <a:r>
                <a:rPr lang="en-US" sz="1899" spc="37" dirty="0">
                  <a:solidFill>
                    <a:srgbClr val="1A3B29"/>
                  </a:solidFill>
                  <a:latin typeface="Open Sauce"/>
                </a:rPr>
                <a:t> </a:t>
              </a:r>
              <a:r>
                <a:rPr lang="en-US" sz="1899" spc="37" dirty="0" err="1">
                  <a:solidFill>
                    <a:srgbClr val="1A3B29"/>
                  </a:solidFill>
                  <a:latin typeface="Open Sauce"/>
                </a:rPr>
                <a:t>etmekte</a:t>
              </a:r>
              <a:r>
                <a:rPr lang="en-US" sz="1899" spc="37" dirty="0">
                  <a:solidFill>
                    <a:srgbClr val="1A3B29"/>
                  </a:solidFill>
                  <a:latin typeface="Open Sauce"/>
                </a:rPr>
                <a:t>, </a:t>
              </a:r>
              <a:r>
                <a:rPr lang="en-US" sz="1899" spc="37" dirty="0" err="1">
                  <a:solidFill>
                    <a:srgbClr val="1A3B29"/>
                  </a:solidFill>
                  <a:latin typeface="Open Sauce"/>
                </a:rPr>
                <a:t>böylece</a:t>
              </a:r>
              <a:r>
                <a:rPr lang="en-US" sz="1899" spc="37" dirty="0">
                  <a:solidFill>
                    <a:srgbClr val="1A3B29"/>
                  </a:solidFill>
                  <a:latin typeface="Open Sauce"/>
                </a:rPr>
                <a:t> </a:t>
              </a:r>
              <a:r>
                <a:rPr lang="en-US" sz="1899" spc="37" dirty="0" err="1">
                  <a:solidFill>
                    <a:srgbClr val="1A3B29"/>
                  </a:solidFill>
                  <a:latin typeface="Open Sauce"/>
                </a:rPr>
                <a:t>fazla</a:t>
              </a:r>
              <a:r>
                <a:rPr lang="en-US" sz="1899" spc="37" dirty="0">
                  <a:solidFill>
                    <a:srgbClr val="1A3B29"/>
                  </a:solidFill>
                  <a:latin typeface="Open Sauce"/>
                </a:rPr>
                <a:t> </a:t>
              </a:r>
              <a:r>
                <a:rPr lang="en-US" sz="1899" spc="37" dirty="0" err="1">
                  <a:solidFill>
                    <a:srgbClr val="1A3B29"/>
                  </a:solidFill>
                  <a:latin typeface="Open Sauce"/>
                </a:rPr>
                <a:t>ambalaj</a:t>
              </a:r>
              <a:r>
                <a:rPr lang="en-US" sz="1899" spc="37" dirty="0">
                  <a:solidFill>
                    <a:srgbClr val="1A3B29"/>
                  </a:solidFill>
                  <a:latin typeface="Open Sauce"/>
                </a:rPr>
                <a:t> </a:t>
              </a:r>
              <a:r>
                <a:rPr lang="en-US" sz="1899" spc="37" dirty="0" err="1">
                  <a:solidFill>
                    <a:srgbClr val="1A3B29"/>
                  </a:solidFill>
                  <a:latin typeface="Open Sauce"/>
                </a:rPr>
                <a:t>atığı</a:t>
              </a:r>
              <a:r>
                <a:rPr lang="en-US" sz="1899" spc="37" dirty="0">
                  <a:solidFill>
                    <a:srgbClr val="1A3B29"/>
                  </a:solidFill>
                  <a:latin typeface="Open Sauce"/>
                </a:rPr>
                <a:t> </a:t>
              </a:r>
              <a:r>
                <a:rPr lang="en-US" sz="1899" spc="37" dirty="0" err="1">
                  <a:solidFill>
                    <a:srgbClr val="1A3B29"/>
                  </a:solidFill>
                  <a:latin typeface="Open Sauce"/>
                </a:rPr>
                <a:t>oluşumunu</a:t>
              </a:r>
              <a:r>
                <a:rPr lang="en-US" sz="1899" spc="37" dirty="0">
                  <a:solidFill>
                    <a:srgbClr val="1A3B29"/>
                  </a:solidFill>
                  <a:latin typeface="Open Sauce"/>
                </a:rPr>
                <a:t> </a:t>
              </a:r>
              <a:r>
                <a:rPr lang="en-US" sz="1899" spc="37" dirty="0" err="1">
                  <a:solidFill>
                    <a:srgbClr val="1A3B29"/>
                  </a:solidFill>
                  <a:latin typeface="Open Sauce"/>
                </a:rPr>
                <a:t>engellemeye</a:t>
              </a:r>
              <a:r>
                <a:rPr lang="en-US" sz="1899" spc="37" dirty="0">
                  <a:solidFill>
                    <a:srgbClr val="1A3B29"/>
                  </a:solidFill>
                  <a:latin typeface="Open Sauce"/>
                </a:rPr>
                <a:t> </a:t>
              </a:r>
              <a:r>
                <a:rPr lang="en-US" sz="1899" spc="37" dirty="0" err="1">
                  <a:solidFill>
                    <a:srgbClr val="1A3B29"/>
                  </a:solidFill>
                  <a:latin typeface="Open Sauce"/>
                </a:rPr>
                <a:t>çalışılmaktadır</a:t>
              </a:r>
              <a:r>
                <a:rPr lang="en-US" sz="1899" spc="37" dirty="0">
                  <a:solidFill>
                    <a:srgbClr val="1A3B29"/>
                  </a:solidFill>
                  <a:latin typeface="Open Sauce"/>
                </a:rPr>
                <a:t>.</a:t>
              </a:r>
              <a:endParaRPr lang="tr-TR" sz="1899" spc="37" dirty="0">
                <a:solidFill>
                  <a:srgbClr val="1A3B29"/>
                </a:solidFill>
                <a:latin typeface="Open Sauce"/>
              </a:endParaRPr>
            </a:p>
            <a:p>
              <a:pPr marL="410209" lvl="1" indent="-205105">
                <a:lnSpc>
                  <a:spcPts val="2659"/>
                </a:lnSpc>
                <a:buFont typeface="Arial"/>
                <a:buChar char="•"/>
              </a:pPr>
              <a:endParaRPr lang="en-US" sz="1899" spc="37" dirty="0">
                <a:solidFill>
                  <a:srgbClr val="1A3B29"/>
                </a:solidFill>
                <a:latin typeface="Open Sauce"/>
              </a:endParaRPr>
            </a:p>
            <a:p>
              <a:pPr marL="410209" lvl="1" indent="-205105">
                <a:lnSpc>
                  <a:spcPts val="2659"/>
                </a:lnSpc>
                <a:buFont typeface="Arial"/>
                <a:buChar char="•"/>
              </a:pPr>
              <a:r>
                <a:rPr lang="en-US" sz="1899" spc="37" dirty="0" err="1">
                  <a:solidFill>
                    <a:srgbClr val="1A3B29"/>
                  </a:solidFill>
                  <a:latin typeface="Open Sauce"/>
                </a:rPr>
                <a:t>İşletmemizde</a:t>
              </a:r>
              <a:r>
                <a:rPr lang="en-US" sz="1899" spc="37" dirty="0">
                  <a:solidFill>
                    <a:srgbClr val="1A3B29"/>
                  </a:solidFill>
                  <a:latin typeface="Open Sauce"/>
                </a:rPr>
                <a:t> </a:t>
              </a:r>
              <a:r>
                <a:rPr lang="en-US" sz="1899" spc="37" dirty="0" err="1">
                  <a:solidFill>
                    <a:srgbClr val="1A3B29"/>
                  </a:solidFill>
                  <a:latin typeface="Open Sauce"/>
                </a:rPr>
                <a:t>elektrikli</a:t>
              </a:r>
              <a:r>
                <a:rPr lang="en-US" sz="1899" spc="37" dirty="0">
                  <a:solidFill>
                    <a:srgbClr val="1A3B29"/>
                  </a:solidFill>
                  <a:latin typeface="Open Sauce"/>
                </a:rPr>
                <a:t> </a:t>
              </a:r>
              <a:r>
                <a:rPr lang="en-US" sz="1899" spc="37" dirty="0" err="1">
                  <a:solidFill>
                    <a:srgbClr val="1A3B29"/>
                  </a:solidFill>
                  <a:latin typeface="Open Sauce"/>
                </a:rPr>
                <a:t>cihaz</a:t>
              </a:r>
              <a:r>
                <a:rPr lang="en-US" sz="1899" spc="37" dirty="0">
                  <a:solidFill>
                    <a:srgbClr val="1A3B29"/>
                  </a:solidFill>
                  <a:latin typeface="Open Sauce"/>
                </a:rPr>
                <a:t> </a:t>
              </a:r>
              <a:r>
                <a:rPr lang="en-US" sz="1899" spc="37" dirty="0" err="1">
                  <a:solidFill>
                    <a:srgbClr val="1A3B29"/>
                  </a:solidFill>
                  <a:latin typeface="Open Sauce"/>
                </a:rPr>
                <a:t>alımlarında</a:t>
              </a:r>
              <a:r>
                <a:rPr lang="en-US" sz="1899" spc="37" dirty="0">
                  <a:solidFill>
                    <a:srgbClr val="1A3B29"/>
                  </a:solidFill>
                  <a:latin typeface="Open Sauce"/>
                </a:rPr>
                <a:t> </a:t>
              </a:r>
              <a:r>
                <a:rPr lang="en-US" sz="1899" spc="37" dirty="0" err="1">
                  <a:solidFill>
                    <a:srgbClr val="1A3B29"/>
                  </a:solidFill>
                  <a:latin typeface="Open Sauce"/>
                </a:rPr>
                <a:t>elektrik</a:t>
              </a:r>
              <a:r>
                <a:rPr lang="en-US" sz="1899" spc="37" dirty="0">
                  <a:solidFill>
                    <a:srgbClr val="1A3B29"/>
                  </a:solidFill>
                  <a:latin typeface="Open Sauce"/>
                </a:rPr>
                <a:t> </a:t>
              </a:r>
              <a:r>
                <a:rPr lang="en-US" sz="1899" spc="37" dirty="0" err="1">
                  <a:solidFill>
                    <a:srgbClr val="1A3B29"/>
                  </a:solidFill>
                  <a:latin typeface="Open Sauce"/>
                </a:rPr>
                <a:t>kullanım</a:t>
              </a:r>
              <a:r>
                <a:rPr lang="en-US" sz="1899" spc="37" dirty="0">
                  <a:solidFill>
                    <a:srgbClr val="1A3B29"/>
                  </a:solidFill>
                  <a:latin typeface="Open Sauce"/>
                </a:rPr>
                <a:t> </a:t>
              </a:r>
              <a:r>
                <a:rPr lang="en-US" sz="1899" spc="37" dirty="0" err="1">
                  <a:solidFill>
                    <a:srgbClr val="1A3B29"/>
                  </a:solidFill>
                  <a:latin typeface="Open Sauce"/>
                </a:rPr>
                <a:t>tipinin</a:t>
              </a:r>
              <a:r>
                <a:rPr lang="en-US" sz="1899" spc="37" dirty="0">
                  <a:solidFill>
                    <a:srgbClr val="1A3B29"/>
                  </a:solidFill>
                  <a:latin typeface="Open Sauce"/>
                </a:rPr>
                <a:t> A - C </a:t>
              </a:r>
              <a:r>
                <a:rPr lang="en-US" sz="1899" spc="37" dirty="0" err="1">
                  <a:solidFill>
                    <a:srgbClr val="1A3B29"/>
                  </a:solidFill>
                  <a:latin typeface="Open Sauce"/>
                </a:rPr>
                <a:t>sınıfı</a:t>
              </a:r>
              <a:r>
                <a:rPr lang="en-US" sz="1899" spc="37" dirty="0">
                  <a:solidFill>
                    <a:srgbClr val="1A3B29"/>
                  </a:solidFill>
                  <a:latin typeface="Open Sauce"/>
                </a:rPr>
                <a:t> </a:t>
              </a:r>
              <a:r>
                <a:rPr lang="en-US" sz="1899" spc="37" dirty="0" err="1">
                  <a:solidFill>
                    <a:srgbClr val="1A3B29"/>
                  </a:solidFill>
                  <a:latin typeface="Open Sauce"/>
                </a:rPr>
                <a:t>olmasına</a:t>
              </a:r>
              <a:r>
                <a:rPr lang="en-US" sz="1899" spc="37" dirty="0">
                  <a:solidFill>
                    <a:srgbClr val="1A3B29"/>
                  </a:solidFill>
                  <a:latin typeface="Open Sauce"/>
                </a:rPr>
                <a:t> </a:t>
              </a:r>
              <a:r>
                <a:rPr lang="en-US" sz="1899" spc="37" dirty="0" err="1">
                  <a:solidFill>
                    <a:srgbClr val="1A3B29"/>
                  </a:solidFill>
                  <a:latin typeface="Open Sauce"/>
                </a:rPr>
                <a:t>dikkat</a:t>
              </a:r>
              <a:r>
                <a:rPr lang="en-US" sz="1899" spc="37" dirty="0">
                  <a:solidFill>
                    <a:srgbClr val="1A3B29"/>
                  </a:solidFill>
                  <a:latin typeface="Open Sauce"/>
                </a:rPr>
                <a:t> </a:t>
              </a:r>
              <a:r>
                <a:rPr lang="en-US" sz="1899" spc="37" dirty="0" err="1">
                  <a:solidFill>
                    <a:srgbClr val="1A3B29"/>
                  </a:solidFill>
                  <a:latin typeface="Open Sauce"/>
                </a:rPr>
                <a:t>etmekteyiz</a:t>
              </a:r>
              <a:r>
                <a:rPr lang="en-US" sz="1899" spc="37" dirty="0">
                  <a:solidFill>
                    <a:srgbClr val="1A3B29"/>
                  </a:solidFill>
                  <a:latin typeface="Open Sauce"/>
                </a:rPr>
                <a:t>.</a:t>
              </a:r>
              <a:endParaRPr lang="tr-TR" sz="1899" spc="37" dirty="0">
                <a:solidFill>
                  <a:srgbClr val="1A3B29"/>
                </a:solidFill>
                <a:latin typeface="Open Sauce"/>
              </a:endParaRPr>
            </a:p>
            <a:p>
              <a:pPr marL="410209" lvl="1" indent="-205105">
                <a:lnSpc>
                  <a:spcPts val="2659"/>
                </a:lnSpc>
                <a:buFont typeface="Arial"/>
                <a:buChar char="•"/>
              </a:pPr>
              <a:endParaRPr lang="en-US" sz="1899" spc="37" dirty="0">
                <a:solidFill>
                  <a:srgbClr val="1A3B29"/>
                </a:solidFill>
                <a:latin typeface="Open Sauce"/>
              </a:endParaRPr>
            </a:p>
            <a:p>
              <a:pPr marL="410209" lvl="1" indent="-205105">
                <a:lnSpc>
                  <a:spcPts val="2659"/>
                </a:lnSpc>
                <a:buFont typeface="Arial"/>
                <a:buChar char="•"/>
              </a:pPr>
              <a:r>
                <a:rPr lang="en-US" sz="1899" spc="37" dirty="0" err="1">
                  <a:solidFill>
                    <a:srgbClr val="1A3B29"/>
                  </a:solidFill>
                  <a:latin typeface="Open Sauce"/>
                </a:rPr>
                <a:t>Alınacak</a:t>
              </a:r>
              <a:r>
                <a:rPr lang="en-US" sz="1899" spc="37" dirty="0">
                  <a:solidFill>
                    <a:srgbClr val="1A3B29"/>
                  </a:solidFill>
                  <a:latin typeface="Open Sauce"/>
                </a:rPr>
                <a:t> </a:t>
              </a:r>
              <a:r>
                <a:rPr lang="en-US" sz="1899" spc="37" dirty="0" err="1">
                  <a:solidFill>
                    <a:srgbClr val="1A3B29"/>
                  </a:solidFill>
                  <a:latin typeface="Open Sauce"/>
                </a:rPr>
                <a:t>ürünün</a:t>
              </a:r>
              <a:r>
                <a:rPr lang="en-US" sz="1899" spc="37" dirty="0">
                  <a:solidFill>
                    <a:srgbClr val="1A3B29"/>
                  </a:solidFill>
                  <a:latin typeface="Open Sauce"/>
                </a:rPr>
                <a:t> </a:t>
              </a:r>
              <a:r>
                <a:rPr lang="en-US" sz="1899" spc="37" dirty="0" err="1">
                  <a:solidFill>
                    <a:srgbClr val="1A3B29"/>
                  </a:solidFill>
                  <a:latin typeface="Open Sauce"/>
                </a:rPr>
                <a:t>çevreye</a:t>
              </a:r>
              <a:r>
                <a:rPr lang="en-US" sz="1899" spc="37" dirty="0">
                  <a:solidFill>
                    <a:srgbClr val="1A3B29"/>
                  </a:solidFill>
                  <a:latin typeface="Open Sauce"/>
                </a:rPr>
                <a:t> </a:t>
              </a:r>
              <a:r>
                <a:rPr lang="en-US" sz="1899" spc="37" dirty="0" err="1">
                  <a:solidFill>
                    <a:srgbClr val="1A3B29"/>
                  </a:solidFill>
                  <a:latin typeface="Open Sauce"/>
                </a:rPr>
                <a:t>duyarlı</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tasarruflu</a:t>
              </a:r>
              <a:r>
                <a:rPr lang="en-US" sz="1899" spc="37" dirty="0">
                  <a:solidFill>
                    <a:srgbClr val="1A3B29"/>
                  </a:solidFill>
                  <a:latin typeface="Open Sauce"/>
                </a:rPr>
                <a:t> </a:t>
              </a:r>
              <a:r>
                <a:rPr lang="en-US" sz="1899" spc="37" dirty="0" err="1">
                  <a:solidFill>
                    <a:srgbClr val="1A3B29"/>
                  </a:solidFill>
                  <a:latin typeface="Open Sauce"/>
                </a:rPr>
                <a:t>ürünler</a:t>
              </a:r>
              <a:r>
                <a:rPr lang="en-US" sz="1899" spc="37" dirty="0">
                  <a:solidFill>
                    <a:srgbClr val="1A3B29"/>
                  </a:solidFill>
                  <a:latin typeface="Open Sauce"/>
                </a:rPr>
                <a:t> </a:t>
              </a:r>
              <a:r>
                <a:rPr lang="en-US" sz="1899" spc="37" dirty="0" err="1">
                  <a:solidFill>
                    <a:srgbClr val="1A3B29"/>
                  </a:solidFill>
                  <a:latin typeface="Open Sauce"/>
                </a:rPr>
                <a:t>olmasına</a:t>
              </a:r>
              <a:r>
                <a:rPr lang="en-US" sz="1899" spc="37" dirty="0">
                  <a:solidFill>
                    <a:srgbClr val="1A3B29"/>
                  </a:solidFill>
                  <a:latin typeface="Open Sauce"/>
                </a:rPr>
                <a:t> </a:t>
              </a:r>
              <a:r>
                <a:rPr lang="en-US" sz="1899" spc="37" dirty="0" err="1">
                  <a:solidFill>
                    <a:srgbClr val="1A3B29"/>
                  </a:solidFill>
                  <a:latin typeface="Open Sauce"/>
                </a:rPr>
                <a:t>dikkat</a:t>
              </a:r>
              <a:r>
                <a:rPr lang="en-US" sz="1899" spc="37" dirty="0">
                  <a:solidFill>
                    <a:srgbClr val="1A3B29"/>
                  </a:solidFill>
                  <a:latin typeface="Open Sauce"/>
                </a:rPr>
                <a:t> </a:t>
              </a:r>
              <a:r>
                <a:rPr lang="en-US" sz="1899" spc="37" dirty="0" err="1">
                  <a:solidFill>
                    <a:srgbClr val="1A3B29"/>
                  </a:solidFill>
                  <a:latin typeface="Open Sauce"/>
                </a:rPr>
                <a:t>etmeyi</a:t>
              </a:r>
              <a:r>
                <a:rPr lang="en-US" sz="1899" spc="37" dirty="0">
                  <a:solidFill>
                    <a:srgbClr val="1A3B29"/>
                  </a:solidFill>
                  <a:latin typeface="Open Sauce"/>
                </a:rPr>
                <a:t>, </a:t>
              </a:r>
              <a:r>
                <a:rPr lang="en-US" sz="1899" spc="37" dirty="0" err="1">
                  <a:solidFill>
                    <a:srgbClr val="1A3B29"/>
                  </a:solidFill>
                  <a:latin typeface="Open Sauce"/>
                </a:rPr>
                <a:t>alımı</a:t>
              </a:r>
              <a:r>
                <a:rPr lang="en-US" sz="1899" spc="37" dirty="0">
                  <a:solidFill>
                    <a:srgbClr val="1A3B29"/>
                  </a:solidFill>
                  <a:latin typeface="Open Sauce"/>
                </a:rPr>
                <a:t> </a:t>
              </a:r>
              <a:r>
                <a:rPr lang="en-US" sz="1899" spc="37" dirty="0" err="1">
                  <a:solidFill>
                    <a:srgbClr val="1A3B29"/>
                  </a:solidFill>
                  <a:latin typeface="Open Sauce"/>
                </a:rPr>
                <a:t>yapılan</a:t>
              </a:r>
              <a:r>
                <a:rPr lang="en-US" sz="1899" spc="37" dirty="0">
                  <a:solidFill>
                    <a:srgbClr val="1A3B29"/>
                  </a:solidFill>
                  <a:latin typeface="Open Sauce"/>
                </a:rPr>
                <a:t> </a:t>
              </a:r>
              <a:r>
                <a:rPr lang="en-US" sz="1899" spc="37" dirty="0" err="1">
                  <a:solidFill>
                    <a:srgbClr val="1A3B29"/>
                  </a:solidFill>
                  <a:latin typeface="Open Sauce"/>
                </a:rPr>
                <a:t>bütün</a:t>
              </a:r>
              <a:r>
                <a:rPr lang="en-US" sz="1899" spc="37" dirty="0">
                  <a:solidFill>
                    <a:srgbClr val="1A3B29"/>
                  </a:solidFill>
                  <a:latin typeface="Open Sauce"/>
                </a:rPr>
                <a:t> </a:t>
              </a:r>
              <a:r>
                <a:rPr lang="en-US" sz="1899" spc="37" dirty="0" err="1">
                  <a:solidFill>
                    <a:srgbClr val="1A3B29"/>
                  </a:solidFill>
                  <a:latin typeface="Open Sauce"/>
                </a:rPr>
                <a:t>ürünlerin</a:t>
              </a:r>
              <a:r>
                <a:rPr lang="en-US" sz="1899" spc="37" dirty="0">
                  <a:solidFill>
                    <a:srgbClr val="1A3B29"/>
                  </a:solidFill>
                  <a:latin typeface="Open Sauce"/>
                </a:rPr>
                <a:t> </a:t>
              </a:r>
              <a:r>
                <a:rPr lang="en-US" sz="1899" spc="37" dirty="0" err="1">
                  <a:solidFill>
                    <a:srgbClr val="1A3B29"/>
                  </a:solidFill>
                  <a:latin typeface="Open Sauce"/>
                </a:rPr>
                <a:t>kalite</a:t>
              </a:r>
              <a:r>
                <a:rPr lang="en-US" sz="1899" spc="37" dirty="0">
                  <a:solidFill>
                    <a:srgbClr val="1A3B29"/>
                  </a:solidFill>
                  <a:latin typeface="Open Sauce"/>
                </a:rPr>
                <a:t> </a:t>
              </a:r>
              <a:r>
                <a:rPr lang="en-US" sz="1899" spc="37" dirty="0" err="1">
                  <a:solidFill>
                    <a:srgbClr val="1A3B29"/>
                  </a:solidFill>
                  <a:latin typeface="Open Sauce"/>
                </a:rPr>
                <a:t>standartlarına</a:t>
              </a:r>
              <a:r>
                <a:rPr lang="en-US" sz="1899" spc="37" dirty="0">
                  <a:solidFill>
                    <a:srgbClr val="1A3B29"/>
                  </a:solidFill>
                  <a:latin typeface="Open Sauce"/>
                </a:rPr>
                <a:t> </a:t>
              </a:r>
              <a:r>
                <a:rPr lang="en-US" sz="1899" spc="37" dirty="0" err="1">
                  <a:solidFill>
                    <a:srgbClr val="1A3B29"/>
                  </a:solidFill>
                  <a:latin typeface="Open Sauce"/>
                </a:rPr>
                <a:t>uygun</a:t>
              </a:r>
              <a:r>
                <a:rPr lang="en-US" sz="1899" spc="37" dirty="0">
                  <a:solidFill>
                    <a:srgbClr val="1A3B29"/>
                  </a:solidFill>
                  <a:latin typeface="Open Sauce"/>
                </a:rPr>
                <a:t> </a:t>
              </a:r>
              <a:r>
                <a:rPr lang="en-US" sz="1899" spc="37" dirty="0" err="1">
                  <a:solidFill>
                    <a:srgbClr val="1A3B29"/>
                  </a:solidFill>
                  <a:latin typeface="Open Sauce"/>
                </a:rPr>
                <a:t>olmasına</a:t>
              </a:r>
              <a:r>
                <a:rPr lang="en-US" sz="1899" spc="37" dirty="0">
                  <a:solidFill>
                    <a:srgbClr val="1A3B29"/>
                  </a:solidFill>
                  <a:latin typeface="Open Sauce"/>
                </a:rPr>
                <a:t> </a:t>
              </a:r>
              <a:r>
                <a:rPr lang="en-US" sz="1899" spc="37" dirty="0" err="1">
                  <a:solidFill>
                    <a:srgbClr val="1A3B29"/>
                  </a:solidFill>
                  <a:latin typeface="Open Sauce"/>
                </a:rPr>
                <a:t>dikkat</a:t>
              </a:r>
              <a:r>
                <a:rPr lang="en-US" sz="1899" spc="37" dirty="0">
                  <a:solidFill>
                    <a:srgbClr val="1A3B29"/>
                  </a:solidFill>
                  <a:latin typeface="Open Sauce"/>
                </a:rPr>
                <a:t> </a:t>
              </a:r>
              <a:r>
                <a:rPr lang="en-US" sz="1899" spc="37" dirty="0" err="1">
                  <a:solidFill>
                    <a:srgbClr val="1A3B29"/>
                  </a:solidFill>
                  <a:latin typeface="Open Sauce"/>
                </a:rPr>
                <a:t>etmekteyiz</a:t>
              </a:r>
              <a:r>
                <a:rPr lang="en-US" sz="1899" spc="37" dirty="0">
                  <a:solidFill>
                    <a:srgbClr val="1A3B29"/>
                  </a:solidFill>
                  <a:latin typeface="Open Sauce"/>
                </a:rPr>
                <a:t>.</a:t>
              </a:r>
              <a:endParaRPr lang="tr-TR" sz="1899" spc="37" dirty="0">
                <a:solidFill>
                  <a:srgbClr val="1A3B29"/>
                </a:solidFill>
                <a:latin typeface="Open Sauce"/>
              </a:endParaRPr>
            </a:p>
            <a:p>
              <a:pPr marL="410209" lvl="1" indent="-205105">
                <a:lnSpc>
                  <a:spcPts val="2659"/>
                </a:lnSpc>
                <a:buFont typeface="Arial"/>
                <a:buChar char="•"/>
              </a:pPr>
              <a:endParaRPr lang="en-US" sz="1899" spc="37" dirty="0">
                <a:solidFill>
                  <a:srgbClr val="1A3B29"/>
                </a:solidFill>
                <a:latin typeface="Open Sauce"/>
              </a:endParaRPr>
            </a:p>
            <a:p>
              <a:pPr marL="410209" lvl="1" indent="-205105">
                <a:lnSpc>
                  <a:spcPts val="2659"/>
                </a:lnSpc>
                <a:buFont typeface="Arial"/>
                <a:buChar char="•"/>
              </a:pPr>
              <a:r>
                <a:rPr lang="en-US" sz="1899" spc="37" dirty="0" err="1">
                  <a:solidFill>
                    <a:srgbClr val="1A3B29"/>
                  </a:solidFill>
                  <a:latin typeface="Open Sauce"/>
                </a:rPr>
                <a:t>İşletmemize</a:t>
              </a:r>
              <a:r>
                <a:rPr lang="en-US" sz="1899" spc="37" dirty="0">
                  <a:solidFill>
                    <a:srgbClr val="1A3B29"/>
                  </a:solidFill>
                  <a:latin typeface="Open Sauce"/>
                </a:rPr>
                <a:t> </a:t>
              </a:r>
              <a:r>
                <a:rPr lang="en-US" sz="1899" spc="37" dirty="0" err="1">
                  <a:solidFill>
                    <a:srgbClr val="1A3B29"/>
                  </a:solidFill>
                  <a:latin typeface="Open Sauce"/>
                </a:rPr>
                <a:t>alınacak</a:t>
              </a:r>
              <a:r>
                <a:rPr lang="en-US" sz="1899" spc="37" dirty="0">
                  <a:solidFill>
                    <a:srgbClr val="1A3B29"/>
                  </a:solidFill>
                  <a:latin typeface="Open Sauce"/>
                </a:rPr>
                <a:t> </a:t>
              </a:r>
              <a:r>
                <a:rPr lang="en-US" sz="1899" spc="37" dirty="0" err="1">
                  <a:solidFill>
                    <a:srgbClr val="1A3B29"/>
                  </a:solidFill>
                  <a:latin typeface="Open Sauce"/>
                </a:rPr>
                <a:t>iklimlendirme</a:t>
              </a:r>
              <a:r>
                <a:rPr lang="en-US" sz="1899" spc="37" dirty="0">
                  <a:solidFill>
                    <a:srgbClr val="1A3B29"/>
                  </a:solidFill>
                  <a:latin typeface="Open Sauce"/>
                </a:rPr>
                <a:t> </a:t>
              </a:r>
              <a:r>
                <a:rPr lang="en-US" sz="1899" spc="37" dirty="0" err="1">
                  <a:solidFill>
                    <a:srgbClr val="1A3B29"/>
                  </a:solidFill>
                  <a:latin typeface="Open Sauce"/>
                </a:rPr>
                <a:t>cihazlarında</a:t>
              </a:r>
              <a:r>
                <a:rPr lang="en-US" sz="1899" spc="37" dirty="0">
                  <a:solidFill>
                    <a:srgbClr val="1A3B29"/>
                  </a:solidFill>
                  <a:latin typeface="Open Sauce"/>
                </a:rPr>
                <a:t> </a:t>
              </a:r>
              <a:r>
                <a:rPr lang="en-US" sz="1899" spc="37" dirty="0" err="1">
                  <a:solidFill>
                    <a:srgbClr val="1A3B29"/>
                  </a:solidFill>
                  <a:latin typeface="Open Sauce"/>
                </a:rPr>
                <a:t>çevreye</a:t>
              </a:r>
              <a:r>
                <a:rPr lang="en-US" sz="1899" spc="37" dirty="0">
                  <a:solidFill>
                    <a:srgbClr val="1A3B29"/>
                  </a:solidFill>
                  <a:latin typeface="Open Sauce"/>
                </a:rPr>
                <a:t> </a:t>
              </a:r>
              <a:r>
                <a:rPr lang="en-US" sz="1899" spc="37" dirty="0" err="1">
                  <a:solidFill>
                    <a:srgbClr val="1A3B29"/>
                  </a:solidFill>
                  <a:latin typeface="Open Sauce"/>
                </a:rPr>
                <a:t>duyarlı</a:t>
              </a:r>
              <a:r>
                <a:rPr lang="en-US" sz="1899" spc="37" dirty="0">
                  <a:solidFill>
                    <a:srgbClr val="1A3B29"/>
                  </a:solidFill>
                  <a:latin typeface="Open Sauce"/>
                </a:rPr>
                <a:t> </a:t>
              </a:r>
              <a:r>
                <a:rPr lang="en-US" sz="1899" spc="37" dirty="0" err="1">
                  <a:solidFill>
                    <a:srgbClr val="1A3B29"/>
                  </a:solidFill>
                  <a:latin typeface="Open Sauce"/>
                </a:rPr>
                <a:t>gaz</a:t>
              </a:r>
              <a:r>
                <a:rPr lang="en-US" sz="1899" spc="37" dirty="0">
                  <a:solidFill>
                    <a:srgbClr val="1A3B29"/>
                  </a:solidFill>
                  <a:latin typeface="Open Sauce"/>
                </a:rPr>
                <a:t> </a:t>
              </a:r>
              <a:r>
                <a:rPr lang="en-US" sz="1899" spc="37" dirty="0" err="1">
                  <a:solidFill>
                    <a:srgbClr val="1A3B29"/>
                  </a:solidFill>
                  <a:latin typeface="Open Sauce"/>
                </a:rPr>
                <a:t>kullanan</a:t>
              </a:r>
              <a:r>
                <a:rPr lang="en-US" sz="1899" spc="37" dirty="0">
                  <a:solidFill>
                    <a:srgbClr val="1A3B29"/>
                  </a:solidFill>
                  <a:latin typeface="Open Sauce"/>
                </a:rPr>
                <a:t> A </a:t>
              </a:r>
              <a:r>
                <a:rPr lang="en-US" sz="1899" spc="37" dirty="0" err="1">
                  <a:solidFill>
                    <a:srgbClr val="1A3B29"/>
                  </a:solidFill>
                  <a:latin typeface="Open Sauce"/>
                </a:rPr>
                <a:t>sınıfı</a:t>
              </a:r>
              <a:r>
                <a:rPr lang="en-US" sz="1899" spc="37" dirty="0">
                  <a:solidFill>
                    <a:srgbClr val="1A3B29"/>
                  </a:solidFill>
                  <a:latin typeface="Open Sauce"/>
                </a:rPr>
                <a:t> </a:t>
              </a:r>
              <a:r>
                <a:rPr lang="en-US" sz="1899" spc="37" dirty="0" err="1">
                  <a:solidFill>
                    <a:srgbClr val="1A3B29"/>
                  </a:solidFill>
                  <a:latin typeface="Open Sauce"/>
                </a:rPr>
                <a:t>elektrik</a:t>
              </a:r>
              <a:r>
                <a:rPr lang="en-US" sz="1899" spc="37" dirty="0">
                  <a:solidFill>
                    <a:srgbClr val="1A3B29"/>
                  </a:solidFill>
                  <a:latin typeface="Open Sauce"/>
                </a:rPr>
                <a:t> </a:t>
              </a:r>
              <a:r>
                <a:rPr lang="en-US" sz="1899" spc="37" dirty="0" err="1">
                  <a:solidFill>
                    <a:srgbClr val="1A3B29"/>
                  </a:solidFill>
                  <a:latin typeface="Open Sauce"/>
                </a:rPr>
                <a:t>tasarrufu</a:t>
              </a:r>
              <a:r>
                <a:rPr lang="en-US" sz="1899" spc="37" dirty="0">
                  <a:solidFill>
                    <a:srgbClr val="1A3B29"/>
                  </a:solidFill>
                  <a:latin typeface="Open Sauce"/>
                </a:rPr>
                <a:t> </a:t>
              </a:r>
              <a:r>
                <a:rPr lang="en-US" sz="1899" spc="37" dirty="0" err="1">
                  <a:solidFill>
                    <a:srgbClr val="1A3B29"/>
                  </a:solidFill>
                  <a:latin typeface="Open Sauce"/>
                </a:rPr>
                <a:t>sağlayan</a:t>
              </a:r>
              <a:r>
                <a:rPr lang="en-US" sz="1899" spc="37" dirty="0">
                  <a:solidFill>
                    <a:srgbClr val="1A3B29"/>
                  </a:solidFill>
                  <a:latin typeface="Open Sauce"/>
                </a:rPr>
                <a:t> </a:t>
              </a:r>
              <a:r>
                <a:rPr lang="en-US" sz="1899" spc="37" dirty="0" err="1">
                  <a:solidFill>
                    <a:srgbClr val="1A3B29"/>
                  </a:solidFill>
                  <a:latin typeface="Open Sauce"/>
                </a:rPr>
                <a:t>cihazları</a:t>
              </a:r>
              <a:r>
                <a:rPr lang="en-US" sz="1899" spc="37" dirty="0">
                  <a:solidFill>
                    <a:srgbClr val="1A3B29"/>
                  </a:solidFill>
                  <a:latin typeface="Open Sauce"/>
                </a:rPr>
                <a:t> </a:t>
              </a:r>
              <a:r>
                <a:rPr lang="en-US" sz="1899" spc="37" dirty="0" err="1">
                  <a:solidFill>
                    <a:srgbClr val="1A3B29"/>
                  </a:solidFill>
                  <a:latin typeface="Open Sauce"/>
                </a:rPr>
                <a:t>tercih</a:t>
              </a:r>
              <a:r>
                <a:rPr lang="en-US" sz="1899" spc="37" dirty="0">
                  <a:solidFill>
                    <a:srgbClr val="1A3B29"/>
                  </a:solidFill>
                  <a:latin typeface="Open Sauce"/>
                </a:rPr>
                <a:t> </a:t>
              </a:r>
              <a:r>
                <a:rPr lang="en-US" sz="1899" spc="37" dirty="0" err="1">
                  <a:solidFill>
                    <a:srgbClr val="1A3B29"/>
                  </a:solidFill>
                  <a:latin typeface="Open Sauce"/>
                </a:rPr>
                <a:t>etmeyi</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Sürdürülebilir</a:t>
              </a:r>
              <a:r>
                <a:rPr lang="en-US" sz="1899" spc="37" dirty="0">
                  <a:solidFill>
                    <a:srgbClr val="1A3B29"/>
                  </a:solidFill>
                  <a:latin typeface="Open Sauce"/>
                </a:rPr>
                <a:t> </a:t>
              </a:r>
              <a:r>
                <a:rPr lang="en-US" sz="1899" spc="37" dirty="0" err="1">
                  <a:solidFill>
                    <a:srgbClr val="1A3B29"/>
                  </a:solidFill>
                  <a:latin typeface="Open Sauce"/>
                </a:rPr>
                <a:t>şekilde</a:t>
              </a:r>
              <a:r>
                <a:rPr lang="en-US" sz="1899" spc="37" dirty="0">
                  <a:solidFill>
                    <a:srgbClr val="1A3B29"/>
                  </a:solidFill>
                  <a:latin typeface="Open Sauce"/>
                </a:rPr>
                <a:t> </a:t>
              </a:r>
              <a:r>
                <a:rPr lang="en-US" sz="1899" spc="37" dirty="0" err="1">
                  <a:solidFill>
                    <a:srgbClr val="1A3B29"/>
                  </a:solidFill>
                  <a:latin typeface="Open Sauce"/>
                </a:rPr>
                <a:t>üretilmiş</a:t>
              </a:r>
              <a:r>
                <a:rPr lang="en-US" sz="1899" spc="37" dirty="0">
                  <a:solidFill>
                    <a:srgbClr val="1A3B29"/>
                  </a:solidFill>
                  <a:latin typeface="Open Sauce"/>
                </a:rPr>
                <a:t>/</a:t>
              </a:r>
              <a:r>
                <a:rPr lang="en-US" sz="1899" spc="37" dirty="0" err="1">
                  <a:solidFill>
                    <a:srgbClr val="1A3B29"/>
                  </a:solidFill>
                  <a:latin typeface="Open Sauce"/>
                </a:rPr>
                <a:t>sürdürülebilir</a:t>
              </a:r>
              <a:r>
                <a:rPr lang="en-US" sz="1899" spc="37" dirty="0">
                  <a:solidFill>
                    <a:srgbClr val="1A3B29"/>
                  </a:solidFill>
                  <a:latin typeface="Open Sauce"/>
                </a:rPr>
                <a:t> </a:t>
              </a:r>
              <a:r>
                <a:rPr lang="en-US" sz="1899" spc="37" dirty="0" err="1">
                  <a:solidFill>
                    <a:srgbClr val="1A3B29"/>
                  </a:solidFill>
                  <a:latin typeface="Open Sauce"/>
                </a:rPr>
                <a:t>kaynaklardan</a:t>
              </a:r>
              <a:r>
                <a:rPr lang="en-US" sz="1899" spc="37" dirty="0">
                  <a:solidFill>
                    <a:srgbClr val="1A3B29"/>
                  </a:solidFill>
                  <a:latin typeface="Open Sauce"/>
                </a:rPr>
                <a:t> </a:t>
              </a:r>
              <a:r>
                <a:rPr lang="en-US" sz="1899" spc="37" dirty="0" err="1">
                  <a:solidFill>
                    <a:srgbClr val="1A3B29"/>
                  </a:solidFill>
                  <a:latin typeface="Open Sauce"/>
                </a:rPr>
                <a:t>sağlanmış</a:t>
              </a:r>
              <a:r>
                <a:rPr lang="en-US" sz="1899" spc="37" dirty="0">
                  <a:solidFill>
                    <a:srgbClr val="1A3B29"/>
                  </a:solidFill>
                  <a:latin typeface="Open Sauce"/>
                </a:rPr>
                <a:t>, </a:t>
              </a:r>
              <a:r>
                <a:rPr lang="en-US" sz="1899" spc="37" dirty="0" err="1">
                  <a:solidFill>
                    <a:srgbClr val="1A3B29"/>
                  </a:solidFill>
                  <a:latin typeface="Open Sauce"/>
                </a:rPr>
                <a:t>çevre</a:t>
              </a:r>
              <a:r>
                <a:rPr lang="en-US" sz="1899" spc="37" dirty="0">
                  <a:solidFill>
                    <a:srgbClr val="1A3B29"/>
                  </a:solidFill>
                  <a:latin typeface="Open Sauce"/>
                </a:rPr>
                <a:t> </a:t>
              </a:r>
              <a:r>
                <a:rPr lang="en-US" sz="1899" spc="37" dirty="0" err="1">
                  <a:solidFill>
                    <a:srgbClr val="1A3B29"/>
                  </a:solidFill>
                  <a:latin typeface="Open Sauce"/>
                </a:rPr>
                <a:t>açısından</a:t>
              </a:r>
              <a:r>
                <a:rPr lang="en-US" sz="1899" spc="37" dirty="0">
                  <a:solidFill>
                    <a:srgbClr val="1A3B29"/>
                  </a:solidFill>
                  <a:latin typeface="Open Sauce"/>
                </a:rPr>
                <a:t> </a:t>
              </a:r>
              <a:r>
                <a:rPr lang="en-US" sz="1899" spc="37" dirty="0" err="1">
                  <a:solidFill>
                    <a:srgbClr val="1A3B29"/>
                  </a:solidFill>
                  <a:latin typeface="Open Sauce"/>
                </a:rPr>
                <a:t>sürdürülebilir</a:t>
              </a:r>
              <a:r>
                <a:rPr lang="en-US" sz="1899" spc="37" dirty="0">
                  <a:solidFill>
                    <a:srgbClr val="1A3B29"/>
                  </a:solidFill>
                  <a:latin typeface="Open Sauce"/>
                </a:rPr>
                <a:t> </a:t>
              </a:r>
              <a:r>
                <a:rPr lang="en-US" sz="1899" spc="37" dirty="0" err="1">
                  <a:solidFill>
                    <a:srgbClr val="1A3B29"/>
                  </a:solidFill>
                  <a:latin typeface="Open Sauce"/>
                </a:rPr>
                <a:t>ürünleri</a:t>
              </a:r>
              <a:r>
                <a:rPr lang="en-US" sz="1899" spc="37" dirty="0">
                  <a:solidFill>
                    <a:srgbClr val="1A3B29"/>
                  </a:solidFill>
                  <a:latin typeface="Open Sauce"/>
                </a:rPr>
                <a:t> </a:t>
              </a:r>
              <a:r>
                <a:rPr lang="en-US" sz="1899" spc="37" dirty="0" err="1">
                  <a:solidFill>
                    <a:srgbClr val="1A3B29"/>
                  </a:solidFill>
                  <a:latin typeface="Open Sauce"/>
                </a:rPr>
                <a:t>tercih</a:t>
              </a:r>
              <a:r>
                <a:rPr lang="en-US" sz="1899" spc="37" dirty="0">
                  <a:solidFill>
                    <a:srgbClr val="1A3B29"/>
                  </a:solidFill>
                  <a:latin typeface="Open Sauce"/>
                </a:rPr>
                <a:t> </a:t>
              </a:r>
              <a:r>
                <a:rPr lang="en-US" sz="1899" spc="37" dirty="0" err="1">
                  <a:solidFill>
                    <a:srgbClr val="1A3B29"/>
                  </a:solidFill>
                  <a:latin typeface="Open Sauce"/>
                </a:rPr>
                <a:t>etmeyi</a:t>
              </a:r>
              <a:r>
                <a:rPr lang="en-US" sz="1899" spc="37" dirty="0">
                  <a:solidFill>
                    <a:srgbClr val="1A3B29"/>
                  </a:solidFill>
                  <a:latin typeface="Open Sauce"/>
                </a:rPr>
                <a:t> </a:t>
              </a:r>
              <a:r>
                <a:rPr lang="en-US" sz="1899" spc="37" dirty="0" err="1">
                  <a:solidFill>
                    <a:srgbClr val="1A3B29"/>
                  </a:solidFill>
                  <a:latin typeface="Open Sauce"/>
                </a:rPr>
                <a:t>taahhüt</a:t>
              </a:r>
              <a:r>
                <a:rPr lang="en-US" sz="1899" spc="37" dirty="0">
                  <a:solidFill>
                    <a:srgbClr val="1A3B29"/>
                  </a:solidFill>
                  <a:latin typeface="Open Sauce"/>
                </a:rPr>
                <a:t> </a:t>
              </a:r>
              <a:r>
                <a:rPr lang="en-US" sz="1899" spc="37" dirty="0" err="1">
                  <a:solidFill>
                    <a:srgbClr val="1A3B29"/>
                  </a:solidFill>
                  <a:latin typeface="Open Sauce"/>
                </a:rPr>
                <a:t>ederiz</a:t>
              </a:r>
              <a:r>
                <a:rPr lang="en-US" sz="1899" spc="37" dirty="0">
                  <a:solidFill>
                    <a:srgbClr val="1A3B29"/>
                  </a:solidFill>
                  <a:latin typeface="Open Sauce"/>
                </a:rPr>
                <a:t>.</a:t>
              </a:r>
            </a:p>
            <a:p>
              <a:pPr>
                <a:lnSpc>
                  <a:spcPts val="2659"/>
                </a:lnSpc>
              </a:pPr>
              <a:endParaRPr lang="en-US" sz="1899" spc="37" dirty="0">
                <a:solidFill>
                  <a:srgbClr val="1A3B29"/>
                </a:solidFill>
                <a:latin typeface="Open Sauce"/>
              </a:endParaRPr>
            </a:p>
            <a:p>
              <a:pPr>
                <a:lnSpc>
                  <a:spcPts val="2660"/>
                </a:lnSpc>
              </a:pPr>
              <a:endParaRPr lang="en-US" sz="1899" spc="37" dirty="0">
                <a:solidFill>
                  <a:srgbClr val="1A3B29"/>
                </a:solidFill>
                <a:latin typeface="Open Sauce"/>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28592"/>
            <a:ext cx="18288000" cy="1571636"/>
            <a:chOff x="0" y="0"/>
            <a:chExt cx="6817712" cy="1451986"/>
          </a:xfrm>
        </p:grpSpPr>
        <p:sp>
          <p:nvSpPr>
            <p:cNvPr id="8" name="Freeform 3"/>
            <p:cNvSpPr/>
            <p:nvPr/>
          </p:nvSpPr>
          <p:spPr>
            <a:xfrm>
              <a:off x="0" y="0"/>
              <a:ext cx="6817713" cy="1451986"/>
            </a:xfrm>
            <a:custGeom>
              <a:avLst/>
              <a:gdLst/>
              <a:ahLst/>
              <a:cxnLst/>
              <a:rect l="l" t="t" r="r" b="b"/>
              <a:pathLst>
                <a:path w="6817713" h="1451986">
                  <a:moveTo>
                    <a:pt x="0" y="0"/>
                  </a:moveTo>
                  <a:lnTo>
                    <a:pt x="6817713" y="0"/>
                  </a:lnTo>
                  <a:lnTo>
                    <a:pt x="6817713" y="1451986"/>
                  </a:lnTo>
                  <a:lnTo>
                    <a:pt x="0" y="1451986"/>
                  </a:lnTo>
                  <a:close/>
                </a:path>
              </a:pathLst>
            </a:custGeom>
            <a:solidFill>
              <a:srgbClr val="266041"/>
            </a:solidFill>
          </p:spPr>
          <p:txBody>
            <a:bodyPr/>
            <a:lstStyle/>
            <a:p>
              <a:endParaRPr lang="tr-TR"/>
            </a:p>
          </p:txBody>
        </p:sp>
      </p:grpSp>
      <p:grpSp>
        <p:nvGrpSpPr>
          <p:cNvPr id="5" name="Group 2"/>
          <p:cNvGrpSpPr/>
          <p:nvPr/>
        </p:nvGrpSpPr>
        <p:grpSpPr>
          <a:xfrm>
            <a:off x="1214382" y="642906"/>
            <a:ext cx="15555243" cy="9501254"/>
            <a:chOff x="-413953" y="-410185"/>
            <a:chExt cx="20740323" cy="12668335"/>
          </a:xfrm>
        </p:grpSpPr>
        <p:sp>
          <p:nvSpPr>
            <p:cNvPr id="3" name="TextBox 3"/>
            <p:cNvSpPr txBox="1"/>
            <p:nvPr/>
          </p:nvSpPr>
          <p:spPr>
            <a:xfrm>
              <a:off x="-128201" y="-410185"/>
              <a:ext cx="20454571" cy="1340967"/>
            </a:xfrm>
            <a:prstGeom prst="rect">
              <a:avLst/>
            </a:prstGeom>
          </p:spPr>
          <p:txBody>
            <a:bodyPr lIns="0" tIns="0" rIns="0" bIns="0" rtlCol="0" anchor="t">
              <a:spAutoFit/>
            </a:bodyPr>
            <a:lstStyle/>
            <a:p>
              <a:pPr>
                <a:lnSpc>
                  <a:spcPts val="8960"/>
                </a:lnSpc>
              </a:pPr>
              <a:r>
                <a:rPr lang="en-US" sz="4800" dirty="0">
                  <a:solidFill>
                    <a:schemeClr val="bg1"/>
                  </a:solidFill>
                  <a:latin typeface="Open Sauce Heavy"/>
                </a:rPr>
                <a:t>Ç</a:t>
              </a:r>
              <a:r>
                <a:rPr lang="tr-TR" sz="4800" dirty="0">
                  <a:solidFill>
                    <a:schemeClr val="bg1"/>
                  </a:solidFill>
                  <a:latin typeface="Open Sauce Heavy"/>
                </a:rPr>
                <a:t>OCUK KORUMA POLİTİKAMIZ</a:t>
              </a:r>
              <a:endParaRPr lang="en-US" sz="4800" dirty="0">
                <a:solidFill>
                  <a:schemeClr val="bg1"/>
                </a:solidFill>
                <a:latin typeface="Open Sauce Heavy"/>
              </a:endParaRPr>
            </a:p>
          </p:txBody>
        </p:sp>
        <p:sp>
          <p:nvSpPr>
            <p:cNvPr id="4" name="TextBox 4"/>
            <p:cNvSpPr txBox="1"/>
            <p:nvPr/>
          </p:nvSpPr>
          <p:spPr>
            <a:xfrm>
              <a:off x="-413953" y="1639861"/>
              <a:ext cx="20454571" cy="10618289"/>
            </a:xfrm>
            <a:prstGeom prst="rect">
              <a:avLst/>
            </a:prstGeom>
          </p:spPr>
          <p:txBody>
            <a:bodyPr lIns="0" tIns="0" rIns="0" bIns="0" rtlCol="0" anchor="t">
              <a:spAutoFit/>
            </a:bodyPr>
            <a:lstStyle/>
            <a:p>
              <a:pPr marL="410209" lvl="1" indent="-205105">
                <a:lnSpc>
                  <a:spcPts val="2659"/>
                </a:lnSpc>
                <a:buFont typeface="Arial"/>
                <a:buChar char="•"/>
              </a:pPr>
              <a:r>
                <a:rPr lang="en-US" sz="1899" spc="37" dirty="0" err="1">
                  <a:solidFill>
                    <a:srgbClr val="1A3B29"/>
                  </a:solidFill>
                  <a:latin typeface="Open Sauce Italics"/>
                </a:rPr>
                <a:t>Onları</a:t>
              </a:r>
              <a:r>
                <a:rPr lang="en-US" sz="1899" spc="37" dirty="0">
                  <a:solidFill>
                    <a:srgbClr val="1A3B29"/>
                  </a:solidFill>
                  <a:latin typeface="Open Sauce Italics"/>
                </a:rPr>
                <a:t> </a:t>
              </a:r>
              <a:r>
                <a:rPr lang="en-US" sz="1899" spc="37" dirty="0" err="1">
                  <a:solidFill>
                    <a:srgbClr val="1A3B29"/>
                  </a:solidFill>
                  <a:latin typeface="Open Sauce Italics"/>
                </a:rPr>
                <a:t>Bir</a:t>
              </a:r>
              <a:r>
                <a:rPr lang="en-US" sz="1899" spc="37" dirty="0">
                  <a:solidFill>
                    <a:srgbClr val="1A3B29"/>
                  </a:solidFill>
                  <a:latin typeface="Open Sauce Italics"/>
                </a:rPr>
                <a:t> </a:t>
              </a:r>
              <a:r>
                <a:rPr lang="en-US" sz="1899" spc="37" dirty="0" err="1">
                  <a:solidFill>
                    <a:srgbClr val="1A3B29"/>
                  </a:solidFill>
                  <a:latin typeface="Open Sauce Italics"/>
                </a:rPr>
                <a:t>Birey</a:t>
              </a:r>
              <a:r>
                <a:rPr lang="en-US" sz="1899" spc="37" dirty="0">
                  <a:solidFill>
                    <a:srgbClr val="1A3B29"/>
                  </a:solidFill>
                  <a:latin typeface="Open Sauce Italics"/>
                </a:rPr>
                <a:t> </a:t>
              </a:r>
              <a:r>
                <a:rPr lang="en-US" sz="1899" spc="37" dirty="0" err="1">
                  <a:solidFill>
                    <a:srgbClr val="1A3B29"/>
                  </a:solidFill>
                  <a:latin typeface="Open Sauce Italics"/>
                </a:rPr>
                <a:t>Olarak</a:t>
              </a:r>
              <a:r>
                <a:rPr lang="en-US" sz="1899" spc="37" dirty="0">
                  <a:solidFill>
                    <a:srgbClr val="1A3B29"/>
                  </a:solidFill>
                  <a:latin typeface="Open Sauce Italics"/>
                </a:rPr>
                <a:t> </a:t>
              </a:r>
              <a:r>
                <a:rPr lang="en-US" sz="1899" spc="37" dirty="0" err="1">
                  <a:solidFill>
                    <a:srgbClr val="1A3B29"/>
                  </a:solidFill>
                  <a:latin typeface="Open Sauce Italics"/>
                </a:rPr>
                <a:t>Tanımak</a:t>
              </a:r>
              <a:r>
                <a:rPr lang="en-US" sz="1899" spc="37" dirty="0">
                  <a:solidFill>
                    <a:srgbClr val="1A3B29"/>
                  </a:solidFill>
                  <a:latin typeface="Open Sauce Italics"/>
                </a:rPr>
                <a:t>, </a:t>
              </a:r>
              <a:r>
                <a:rPr lang="en-US" sz="1899" spc="37" dirty="0" err="1">
                  <a:solidFill>
                    <a:srgbClr val="1A3B29"/>
                  </a:solidFill>
                  <a:latin typeface="Open Sauce Italics"/>
                </a:rPr>
                <a:t>Haklarına</a:t>
              </a:r>
              <a:r>
                <a:rPr lang="en-US" sz="1899" spc="37" dirty="0">
                  <a:solidFill>
                    <a:srgbClr val="1A3B29"/>
                  </a:solidFill>
                  <a:latin typeface="Open Sauce Italics"/>
                </a:rPr>
                <a:t> </a:t>
              </a:r>
              <a:r>
                <a:rPr lang="en-US" sz="1899" spc="37" dirty="0" err="1">
                  <a:solidFill>
                    <a:srgbClr val="1A3B29"/>
                  </a:solidFill>
                  <a:latin typeface="Open Sauce Italics"/>
                </a:rPr>
                <a:t>Saygı</a:t>
              </a:r>
              <a:r>
                <a:rPr lang="en-US" sz="1899" spc="37" dirty="0">
                  <a:solidFill>
                    <a:srgbClr val="1A3B29"/>
                  </a:solidFill>
                  <a:latin typeface="Open Sauce Italics"/>
                </a:rPr>
                <a:t> </a:t>
              </a:r>
              <a:r>
                <a:rPr lang="en-US" sz="1899" spc="37" dirty="0" err="1">
                  <a:solidFill>
                    <a:srgbClr val="1A3B29"/>
                  </a:solidFill>
                  <a:latin typeface="Open Sauce Italics"/>
                </a:rPr>
                <a:t>Duymak</a:t>
              </a:r>
              <a:r>
                <a:rPr lang="en-US" sz="1899" spc="37" dirty="0">
                  <a:solidFill>
                    <a:srgbClr val="1A3B29"/>
                  </a:solidFill>
                  <a:latin typeface="Open Sauce Italics"/>
                </a:rPr>
                <a:t>, Her </a:t>
              </a:r>
              <a:r>
                <a:rPr lang="en-US" sz="1899" spc="37" dirty="0" err="1">
                  <a:solidFill>
                    <a:srgbClr val="1A3B29"/>
                  </a:solidFill>
                  <a:latin typeface="Open Sauce Italics"/>
                </a:rPr>
                <a:t>Türlü</a:t>
              </a:r>
              <a:r>
                <a:rPr lang="en-US" sz="1899" spc="37" dirty="0">
                  <a:solidFill>
                    <a:srgbClr val="1A3B29"/>
                  </a:solidFill>
                  <a:latin typeface="Open Sauce Italics"/>
                </a:rPr>
                <a:t> </a:t>
              </a:r>
              <a:r>
                <a:rPr lang="en-US" sz="1899" spc="37" dirty="0" err="1">
                  <a:solidFill>
                    <a:srgbClr val="1A3B29"/>
                  </a:solidFill>
                  <a:latin typeface="Open Sauce Italics"/>
                </a:rPr>
                <a:t>Psikolojik</a:t>
              </a:r>
              <a:r>
                <a:rPr lang="en-US" sz="1899" spc="37" dirty="0">
                  <a:solidFill>
                    <a:srgbClr val="1A3B29"/>
                  </a:solidFill>
                  <a:latin typeface="Open Sauce Italics"/>
                </a:rPr>
                <a:t>, </a:t>
              </a:r>
              <a:r>
                <a:rPr lang="en-US" sz="1899" spc="37" dirty="0" err="1">
                  <a:solidFill>
                    <a:srgbClr val="1A3B29"/>
                  </a:solidFill>
                  <a:latin typeface="Open Sauce Italics"/>
                </a:rPr>
                <a:t>Fiziksel</a:t>
              </a:r>
              <a:r>
                <a:rPr lang="en-US" sz="1899" spc="37" dirty="0">
                  <a:solidFill>
                    <a:srgbClr val="1A3B29"/>
                  </a:solidFill>
                  <a:latin typeface="Open Sauce Italics"/>
                </a:rPr>
                <a:t>, </a:t>
              </a:r>
              <a:r>
                <a:rPr lang="en-US" sz="1899" spc="37" dirty="0" err="1">
                  <a:solidFill>
                    <a:srgbClr val="1A3B29"/>
                  </a:solidFill>
                  <a:latin typeface="Open Sauce Italics"/>
                </a:rPr>
                <a:t>Ticari</a:t>
              </a:r>
              <a:r>
                <a:rPr lang="en-US" sz="1899" spc="37" dirty="0">
                  <a:solidFill>
                    <a:srgbClr val="1A3B29"/>
                  </a:solidFill>
                  <a:latin typeface="Open Sauce Italics"/>
                </a:rPr>
                <a:t> Vb. </a:t>
              </a:r>
              <a:r>
                <a:rPr lang="en-US" sz="1899" spc="37" dirty="0" err="1">
                  <a:solidFill>
                    <a:srgbClr val="1A3B29"/>
                  </a:solidFill>
                  <a:latin typeface="Open Sauce Italics"/>
                </a:rPr>
                <a:t>Sömürüye</a:t>
              </a:r>
              <a:r>
                <a:rPr lang="en-US" sz="1899" spc="37" dirty="0">
                  <a:solidFill>
                    <a:srgbClr val="1A3B29"/>
                  </a:solidFill>
                  <a:latin typeface="Open Sauce Italics"/>
                </a:rPr>
                <a:t> </a:t>
              </a:r>
              <a:r>
                <a:rPr lang="en-US" sz="1899" spc="37" dirty="0" err="1">
                  <a:solidFill>
                    <a:srgbClr val="1A3B29"/>
                  </a:solidFill>
                  <a:latin typeface="Open Sauce Italics"/>
                </a:rPr>
                <a:t>Karşı</a:t>
              </a:r>
              <a:r>
                <a:rPr lang="en-US" sz="1899" spc="37" dirty="0">
                  <a:solidFill>
                    <a:srgbClr val="1A3B29"/>
                  </a:solidFill>
                  <a:latin typeface="Open Sauce Italics"/>
                </a:rPr>
                <a:t> </a:t>
              </a:r>
              <a:r>
                <a:rPr lang="en-US" sz="1899" spc="37" dirty="0" err="1">
                  <a:solidFill>
                    <a:srgbClr val="1A3B29"/>
                  </a:solidFill>
                  <a:latin typeface="Open Sauce Italics"/>
                </a:rPr>
                <a:t>Gözetmek</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Korumak</a:t>
              </a:r>
              <a:r>
                <a:rPr lang="en-US" sz="1899" spc="37" dirty="0">
                  <a:solidFill>
                    <a:srgbClr val="1A3B29"/>
                  </a:solidFill>
                  <a:latin typeface="Open Sauce Italics"/>
                </a:rPr>
                <a:t> </a:t>
              </a:r>
              <a:r>
                <a:rPr lang="en-US" sz="1899" spc="37" dirty="0" err="1">
                  <a:solidFill>
                    <a:srgbClr val="1A3B29"/>
                  </a:solidFill>
                  <a:latin typeface="Open Sauce Italics"/>
                </a:rPr>
                <a:t>Öncelikli</a:t>
              </a:r>
              <a:r>
                <a:rPr lang="en-US" sz="1899" spc="37" dirty="0">
                  <a:solidFill>
                    <a:srgbClr val="1A3B29"/>
                  </a:solidFill>
                  <a:latin typeface="Open Sauce Italics"/>
                </a:rPr>
                <a:t> </a:t>
              </a:r>
              <a:r>
                <a:rPr lang="en-US" sz="1899" spc="37" dirty="0" err="1">
                  <a:solidFill>
                    <a:srgbClr val="1A3B29"/>
                  </a:solidFill>
                  <a:latin typeface="Open Sauce Italics"/>
                </a:rPr>
                <a:t>Sorumluluğumuzdur</a:t>
              </a:r>
              <a:r>
                <a:rPr lang="en-US" sz="1899" spc="37" dirty="0">
                  <a:solidFill>
                    <a:srgbClr val="1A3B29"/>
                  </a:solidFill>
                  <a:latin typeface="Open Sauce Italics"/>
                </a:rPr>
                <a:t>. Bu </a:t>
              </a:r>
              <a:r>
                <a:rPr lang="en-US" sz="1899" spc="37" dirty="0" err="1">
                  <a:solidFill>
                    <a:srgbClr val="1A3B29"/>
                  </a:solidFill>
                  <a:latin typeface="Open Sauce Italics"/>
                </a:rPr>
                <a:t>sorumluluk</a:t>
              </a:r>
              <a:r>
                <a:rPr lang="en-US" sz="1899" spc="37" dirty="0">
                  <a:solidFill>
                    <a:srgbClr val="1A3B29"/>
                  </a:solidFill>
                  <a:latin typeface="Open Sauce Italics"/>
                </a:rPr>
                <a:t> </a:t>
              </a:r>
              <a:r>
                <a:rPr lang="en-US" sz="1899" spc="37" dirty="0" err="1">
                  <a:solidFill>
                    <a:srgbClr val="1A3B29"/>
                  </a:solidFill>
                  <a:latin typeface="Open Sauce Italics"/>
                </a:rPr>
                <a:t>kapsamında</a:t>
              </a:r>
              <a:r>
                <a:rPr lang="en-US" sz="1899" spc="37" dirty="0">
                  <a:solidFill>
                    <a:srgbClr val="1A3B29"/>
                  </a:solidFill>
                  <a:latin typeface="Open Sauce Italics"/>
                </a:rPr>
                <a:t> </a:t>
              </a:r>
              <a:r>
                <a:rPr lang="en-US" sz="1899" spc="37" dirty="0" err="1">
                  <a:solidFill>
                    <a:srgbClr val="1A3B29"/>
                  </a:solidFill>
                  <a:latin typeface="Open Sauce Italics"/>
                </a:rPr>
                <a:t>Çocuk</a:t>
              </a:r>
              <a:r>
                <a:rPr lang="en-US" sz="1899" spc="37" dirty="0">
                  <a:solidFill>
                    <a:srgbClr val="1A3B29"/>
                  </a:solidFill>
                  <a:latin typeface="Open Sauce Italics"/>
                </a:rPr>
                <a:t> </a:t>
              </a:r>
              <a:r>
                <a:rPr lang="en-US" sz="1899" spc="37" dirty="0" err="1">
                  <a:solidFill>
                    <a:srgbClr val="1A3B29"/>
                  </a:solidFill>
                  <a:latin typeface="Open Sauce Italics"/>
                </a:rPr>
                <a:t>refahının</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çocukların</a:t>
              </a:r>
              <a:r>
                <a:rPr lang="en-US" sz="1899" spc="37" dirty="0">
                  <a:solidFill>
                    <a:srgbClr val="1A3B29"/>
                  </a:solidFill>
                  <a:latin typeface="Open Sauce Italics"/>
                </a:rPr>
                <a:t> her </a:t>
              </a:r>
              <a:r>
                <a:rPr lang="en-US" sz="1899" spc="37" dirty="0" err="1">
                  <a:solidFill>
                    <a:srgbClr val="1A3B29"/>
                  </a:solidFill>
                  <a:latin typeface="Open Sauce Italics"/>
                </a:rPr>
                <a:t>çeşit</a:t>
              </a:r>
              <a:r>
                <a:rPr lang="en-US" sz="1899" spc="37" dirty="0">
                  <a:solidFill>
                    <a:srgbClr val="1A3B29"/>
                  </a:solidFill>
                  <a:latin typeface="Open Sauce Italics"/>
                </a:rPr>
                <a:t> </a:t>
              </a:r>
              <a:r>
                <a:rPr lang="en-US" sz="1899" spc="37" dirty="0" err="1">
                  <a:solidFill>
                    <a:srgbClr val="1A3B29"/>
                  </a:solidFill>
                  <a:latin typeface="Open Sauce Italics"/>
                </a:rPr>
                <a:t>zarardan</a:t>
              </a:r>
              <a:r>
                <a:rPr lang="en-US" sz="1899" spc="37" dirty="0">
                  <a:solidFill>
                    <a:srgbClr val="1A3B29"/>
                  </a:solidFill>
                  <a:latin typeface="Open Sauce Italics"/>
                </a:rPr>
                <a:t> </a:t>
              </a:r>
              <a:r>
                <a:rPr lang="en-US" sz="1899" spc="37" dirty="0" err="1">
                  <a:solidFill>
                    <a:srgbClr val="1A3B29"/>
                  </a:solidFill>
                  <a:latin typeface="Open Sauce Italics"/>
                </a:rPr>
                <a:t>korunmasının</a:t>
              </a:r>
              <a:r>
                <a:rPr lang="en-US" sz="1899" spc="37" dirty="0">
                  <a:solidFill>
                    <a:srgbClr val="1A3B29"/>
                  </a:solidFill>
                  <a:latin typeface="Open Sauce Italics"/>
                </a:rPr>
                <a:t> son </a:t>
              </a:r>
              <a:r>
                <a:rPr lang="en-US" sz="1899" spc="37" dirty="0" err="1">
                  <a:solidFill>
                    <a:srgbClr val="1A3B29"/>
                  </a:solidFill>
                  <a:latin typeface="Open Sauce Italics"/>
                </a:rPr>
                <a:t>derece</a:t>
              </a:r>
              <a:r>
                <a:rPr lang="en-US" sz="1899" spc="37" dirty="0">
                  <a:solidFill>
                    <a:srgbClr val="1A3B29"/>
                  </a:solidFill>
                  <a:latin typeface="Open Sauce Italics"/>
                </a:rPr>
                <a:t> </a:t>
              </a:r>
              <a:r>
                <a:rPr lang="en-US" sz="1899" spc="37" dirty="0" err="1">
                  <a:solidFill>
                    <a:srgbClr val="1A3B29"/>
                  </a:solidFill>
                  <a:latin typeface="Open Sauce Italics"/>
                </a:rPr>
                <a:t>önemli</a:t>
              </a:r>
              <a:r>
                <a:rPr lang="en-US" sz="1899" spc="37" dirty="0">
                  <a:solidFill>
                    <a:srgbClr val="1A3B29"/>
                  </a:solidFill>
                  <a:latin typeface="Open Sauce Italics"/>
                </a:rPr>
                <a:t> </a:t>
              </a:r>
              <a:r>
                <a:rPr lang="en-US" sz="1899" spc="37" dirty="0" err="1">
                  <a:solidFill>
                    <a:srgbClr val="1A3B29"/>
                  </a:solidFill>
                  <a:latin typeface="Open Sauce Italics"/>
                </a:rPr>
                <a:t>olduğunu</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alakalı</a:t>
              </a:r>
              <a:r>
                <a:rPr lang="en-US" sz="1899" spc="37" dirty="0">
                  <a:solidFill>
                    <a:srgbClr val="1A3B29"/>
                  </a:solidFill>
                  <a:latin typeface="Open Sauce Italics"/>
                </a:rPr>
                <a:t> </a:t>
              </a:r>
              <a:r>
                <a:rPr lang="en-US" sz="1899" spc="37" dirty="0" err="1">
                  <a:solidFill>
                    <a:srgbClr val="1A3B29"/>
                  </a:solidFill>
                  <a:latin typeface="Open Sauce Italics"/>
                </a:rPr>
                <a:t>olduğumuz</a:t>
              </a:r>
              <a:r>
                <a:rPr lang="en-US" sz="1899" spc="37" dirty="0">
                  <a:solidFill>
                    <a:srgbClr val="1A3B29"/>
                  </a:solidFill>
                  <a:latin typeface="Open Sauce Italics"/>
                </a:rPr>
                <a:t> </a:t>
              </a:r>
              <a:r>
                <a:rPr lang="en-US" sz="1899" spc="37" dirty="0" err="1">
                  <a:solidFill>
                    <a:srgbClr val="1A3B29"/>
                  </a:solidFill>
                  <a:latin typeface="Open Sauce Italics"/>
                </a:rPr>
                <a:t>tüm</a:t>
              </a:r>
              <a:r>
                <a:rPr lang="en-US" sz="1899" spc="37" dirty="0">
                  <a:solidFill>
                    <a:srgbClr val="1A3B29"/>
                  </a:solidFill>
                  <a:latin typeface="Open Sauce Italics"/>
                </a:rPr>
                <a:t> </a:t>
              </a:r>
              <a:r>
                <a:rPr lang="en-US" sz="1899" spc="37" dirty="0" err="1">
                  <a:solidFill>
                    <a:srgbClr val="1A3B29"/>
                  </a:solidFill>
                  <a:latin typeface="Open Sauce Italics"/>
                </a:rPr>
                <a:t>çocukların</a:t>
              </a:r>
              <a:r>
                <a:rPr lang="en-US" sz="1899" spc="37" dirty="0">
                  <a:solidFill>
                    <a:srgbClr val="1A3B29"/>
                  </a:solidFill>
                  <a:latin typeface="Open Sauce Italics"/>
                </a:rPr>
                <a:t> </a:t>
              </a:r>
              <a:r>
                <a:rPr lang="en-US" sz="1899" spc="37" dirty="0" err="1">
                  <a:solidFill>
                    <a:srgbClr val="1A3B29"/>
                  </a:solidFill>
                  <a:latin typeface="Open Sauce Italics"/>
                </a:rPr>
                <a:t>fiziki</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zihinsel</a:t>
              </a:r>
              <a:r>
                <a:rPr lang="en-US" sz="1899" spc="37" dirty="0">
                  <a:solidFill>
                    <a:srgbClr val="1A3B29"/>
                  </a:solidFill>
                  <a:latin typeface="Open Sauce Italics"/>
                </a:rPr>
                <a:t> </a:t>
              </a:r>
              <a:r>
                <a:rPr lang="en-US" sz="1899" spc="37" dirty="0" err="1">
                  <a:solidFill>
                    <a:srgbClr val="1A3B29"/>
                  </a:solidFill>
                  <a:latin typeface="Open Sauce Italics"/>
                </a:rPr>
                <a:t>tacizden</a:t>
              </a:r>
              <a:r>
                <a:rPr lang="en-US" sz="1899" spc="37" dirty="0">
                  <a:solidFill>
                    <a:srgbClr val="1A3B29"/>
                  </a:solidFill>
                  <a:latin typeface="Open Sauce Italics"/>
                </a:rPr>
                <a:t> </a:t>
              </a:r>
              <a:r>
                <a:rPr lang="en-US" sz="1899" spc="37" dirty="0" err="1">
                  <a:solidFill>
                    <a:srgbClr val="1A3B29"/>
                  </a:solidFill>
                  <a:latin typeface="Open Sauce Italics"/>
                </a:rPr>
                <a:t>korunmasının</a:t>
              </a:r>
              <a:r>
                <a:rPr lang="en-US" sz="1899" spc="37" dirty="0">
                  <a:solidFill>
                    <a:srgbClr val="1A3B29"/>
                  </a:solidFill>
                  <a:latin typeface="Open Sauce Italics"/>
                </a:rPr>
                <a:t> </a:t>
              </a:r>
              <a:r>
                <a:rPr lang="en-US" sz="1899" spc="37" dirty="0" err="1">
                  <a:solidFill>
                    <a:srgbClr val="1A3B29"/>
                  </a:solidFill>
                  <a:latin typeface="Open Sauce Italics"/>
                </a:rPr>
                <a:t>temel</a:t>
              </a:r>
              <a:r>
                <a:rPr lang="en-US" sz="1899" spc="37" dirty="0">
                  <a:solidFill>
                    <a:srgbClr val="1A3B29"/>
                  </a:solidFill>
                  <a:latin typeface="Open Sauce Italics"/>
                </a:rPr>
                <a:t> </a:t>
              </a:r>
              <a:r>
                <a:rPr lang="en-US" sz="1899" spc="37" dirty="0" err="1">
                  <a:solidFill>
                    <a:srgbClr val="1A3B29"/>
                  </a:solidFill>
                  <a:latin typeface="Open Sauce Italics"/>
                </a:rPr>
                <a:t>görevimiz</a:t>
              </a:r>
              <a:r>
                <a:rPr lang="en-US" sz="1899" spc="37" dirty="0">
                  <a:solidFill>
                    <a:srgbClr val="1A3B29"/>
                  </a:solidFill>
                  <a:latin typeface="Open Sauce Italics"/>
                </a:rPr>
                <a:t> </a:t>
              </a:r>
              <a:r>
                <a:rPr lang="en-US" sz="1899" spc="37" dirty="0" err="1">
                  <a:solidFill>
                    <a:srgbClr val="1A3B29"/>
                  </a:solidFill>
                  <a:latin typeface="Open Sauce Italics"/>
                </a:rPr>
                <a:t>olduğunu</a:t>
              </a:r>
              <a:r>
                <a:rPr lang="en-US" sz="1899" spc="37" dirty="0">
                  <a:solidFill>
                    <a:srgbClr val="1A3B29"/>
                  </a:solidFill>
                  <a:latin typeface="Open Sauce Italics"/>
                </a:rPr>
                <a:t> </a:t>
              </a:r>
              <a:r>
                <a:rPr lang="en-US" sz="1899" spc="37" dirty="0" err="1">
                  <a:solidFill>
                    <a:srgbClr val="1A3B29"/>
                  </a:solidFill>
                  <a:latin typeface="Open Sauce Italics"/>
                </a:rPr>
                <a:t>biliyoruz</a:t>
              </a:r>
              <a:r>
                <a:rPr lang="en-US" sz="1899" spc="37" dirty="0">
                  <a:solidFill>
                    <a:srgbClr val="1A3B29"/>
                  </a:solidFill>
                  <a:latin typeface="Open Sauce Italics"/>
                </a:rPr>
                <a:t>. Bu </a:t>
              </a:r>
              <a:r>
                <a:rPr lang="en-US" sz="1899" spc="37" dirty="0" err="1">
                  <a:solidFill>
                    <a:srgbClr val="1A3B29"/>
                  </a:solidFill>
                  <a:latin typeface="Open Sauce Italics"/>
                </a:rPr>
                <a:t>ilkeler</a:t>
              </a:r>
              <a:r>
                <a:rPr lang="en-US" sz="1899" spc="37" dirty="0">
                  <a:solidFill>
                    <a:srgbClr val="1A3B29"/>
                  </a:solidFill>
                  <a:latin typeface="Open Sauce Italics"/>
                </a:rPr>
                <a:t> </a:t>
              </a:r>
              <a:r>
                <a:rPr lang="en-US" sz="1899" spc="37" dirty="0" err="1">
                  <a:solidFill>
                    <a:srgbClr val="1A3B29"/>
                  </a:solidFill>
                  <a:latin typeface="Open Sauce Italics"/>
                </a:rPr>
                <a:t>ışığında</a:t>
              </a:r>
              <a:r>
                <a:rPr lang="en-US" sz="1899" spc="37" dirty="0">
                  <a:solidFill>
                    <a:srgbClr val="1A3B29"/>
                  </a:solidFill>
                  <a:latin typeface="Open Sauce Italics"/>
                </a:rPr>
                <a:t> </a:t>
              </a:r>
              <a:r>
                <a:rPr lang="en-US" sz="1899" spc="37" dirty="0" err="1">
                  <a:solidFill>
                    <a:srgbClr val="1A3B29"/>
                  </a:solidFill>
                  <a:latin typeface="Open Sauce Italics"/>
                </a:rPr>
                <a:t>tüm</a:t>
              </a:r>
              <a:r>
                <a:rPr lang="en-US" sz="1899" spc="37" dirty="0">
                  <a:solidFill>
                    <a:srgbClr val="1A3B29"/>
                  </a:solidFill>
                  <a:latin typeface="Open Sauce Italics"/>
                </a:rPr>
                <a:t> </a:t>
              </a:r>
              <a:r>
                <a:rPr lang="en-US" sz="1899" spc="37" dirty="0" err="1">
                  <a:solidFill>
                    <a:srgbClr val="1A3B29"/>
                  </a:solidFill>
                  <a:latin typeface="Open Sauce Italics"/>
                </a:rPr>
                <a:t>otellerimizde</a:t>
              </a:r>
              <a:r>
                <a:rPr lang="en-US" sz="1899" spc="37" dirty="0">
                  <a:solidFill>
                    <a:srgbClr val="1A3B29"/>
                  </a:solidFill>
                  <a:latin typeface="Open Sauce Italics"/>
                </a:rPr>
                <a:t>, </a:t>
              </a:r>
              <a:endParaRPr lang="tr-TR" sz="1899" spc="37" dirty="0">
                <a:solidFill>
                  <a:srgbClr val="1A3B29"/>
                </a:solidFill>
                <a:latin typeface="Open Sauce Italics"/>
              </a:endParaRPr>
            </a:p>
            <a:p>
              <a:pPr marL="410209" lvl="1" indent="-205105">
                <a:lnSpc>
                  <a:spcPts val="2659"/>
                </a:lnSpc>
                <a:buFont typeface="Arial"/>
                <a:buChar char="•"/>
              </a:pPr>
              <a:endParaRPr lang="en-US" sz="1899" spc="37" dirty="0">
                <a:solidFill>
                  <a:srgbClr val="1A3B29"/>
                </a:solidFill>
                <a:latin typeface="Open Sauce Italics"/>
              </a:endParaRPr>
            </a:p>
            <a:p>
              <a:pPr marL="410209" lvl="1" indent="-205105">
                <a:lnSpc>
                  <a:spcPts val="2659"/>
                </a:lnSpc>
                <a:buFont typeface="Arial"/>
                <a:buChar char="•"/>
              </a:pPr>
              <a:r>
                <a:rPr lang="en-US" sz="1899" spc="37" dirty="0" err="1">
                  <a:solidFill>
                    <a:srgbClr val="1A3B29"/>
                  </a:solidFill>
                  <a:latin typeface="Open Sauce Italics"/>
                </a:rPr>
                <a:t>Tesis</a:t>
              </a:r>
              <a:r>
                <a:rPr lang="en-US" sz="1899" spc="37" dirty="0">
                  <a:solidFill>
                    <a:srgbClr val="1A3B29"/>
                  </a:solidFill>
                  <a:latin typeface="Open Sauce Italics"/>
                </a:rPr>
                <a:t> </a:t>
              </a:r>
              <a:r>
                <a:rPr lang="en-US" sz="1899" spc="37" dirty="0" err="1">
                  <a:solidFill>
                    <a:srgbClr val="1A3B29"/>
                  </a:solidFill>
                  <a:latin typeface="Open Sauce Italics"/>
                </a:rPr>
                <a:t>içerisinde</a:t>
              </a:r>
              <a:r>
                <a:rPr lang="en-US" sz="1899" spc="37" dirty="0">
                  <a:solidFill>
                    <a:srgbClr val="1A3B29"/>
                  </a:solidFill>
                  <a:latin typeface="Open Sauce Italics"/>
                </a:rPr>
                <a:t> </a:t>
              </a:r>
              <a:r>
                <a:rPr lang="en-US" sz="1899" spc="37" dirty="0" err="1">
                  <a:solidFill>
                    <a:srgbClr val="1A3B29"/>
                  </a:solidFill>
                  <a:latin typeface="Open Sauce Italics"/>
                </a:rPr>
                <a:t>çocukların</a:t>
              </a:r>
              <a:r>
                <a:rPr lang="en-US" sz="1899" spc="37" dirty="0">
                  <a:solidFill>
                    <a:srgbClr val="1A3B29"/>
                  </a:solidFill>
                  <a:latin typeface="Open Sauce Italics"/>
                </a:rPr>
                <a:t> </a:t>
              </a:r>
              <a:r>
                <a:rPr lang="en-US" sz="1899" spc="37" dirty="0" err="1">
                  <a:solidFill>
                    <a:srgbClr val="1A3B29"/>
                  </a:solidFill>
                  <a:latin typeface="Open Sauce Italics"/>
                </a:rPr>
                <a:t>gelişimine</a:t>
              </a:r>
              <a:r>
                <a:rPr lang="en-US" sz="1899" spc="37" dirty="0">
                  <a:solidFill>
                    <a:srgbClr val="1A3B29"/>
                  </a:solidFill>
                  <a:latin typeface="Open Sauce Italics"/>
                </a:rPr>
                <a:t> </a:t>
              </a:r>
              <a:r>
                <a:rPr lang="en-US" sz="1899" spc="37" dirty="0" err="1">
                  <a:solidFill>
                    <a:srgbClr val="1A3B29"/>
                  </a:solidFill>
                  <a:latin typeface="Open Sauce Italics"/>
                </a:rPr>
                <a:t>katkıda</a:t>
              </a:r>
              <a:r>
                <a:rPr lang="en-US" sz="1899" spc="37" dirty="0">
                  <a:solidFill>
                    <a:srgbClr val="1A3B29"/>
                  </a:solidFill>
                  <a:latin typeface="Open Sauce Italics"/>
                </a:rPr>
                <a:t> </a:t>
              </a:r>
              <a:r>
                <a:rPr lang="en-US" sz="1899" spc="37" dirty="0" err="1">
                  <a:solidFill>
                    <a:srgbClr val="1A3B29"/>
                  </a:solidFill>
                  <a:latin typeface="Open Sauce Italics"/>
                </a:rPr>
                <a:t>bulunacak</a:t>
              </a:r>
              <a:r>
                <a:rPr lang="en-US" sz="1899" spc="37" dirty="0">
                  <a:solidFill>
                    <a:srgbClr val="1A3B29"/>
                  </a:solidFill>
                  <a:latin typeface="Open Sauce Italics"/>
                </a:rPr>
                <a:t>, </a:t>
              </a:r>
              <a:r>
                <a:rPr lang="en-US" sz="1899" spc="37" dirty="0" err="1">
                  <a:solidFill>
                    <a:srgbClr val="1A3B29"/>
                  </a:solidFill>
                  <a:latin typeface="Open Sauce Italics"/>
                </a:rPr>
                <a:t>düşünce</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isteklerini</a:t>
              </a:r>
              <a:r>
                <a:rPr lang="en-US" sz="1899" spc="37" dirty="0">
                  <a:solidFill>
                    <a:srgbClr val="1A3B29"/>
                  </a:solidFill>
                  <a:latin typeface="Open Sauce Italics"/>
                </a:rPr>
                <a:t>, </a:t>
              </a:r>
              <a:r>
                <a:rPr lang="en-US" sz="1899" spc="37" dirty="0" err="1">
                  <a:solidFill>
                    <a:srgbClr val="1A3B29"/>
                  </a:solidFill>
                  <a:latin typeface="Open Sauce Italics"/>
                </a:rPr>
                <a:t>duygularını</a:t>
              </a:r>
              <a:r>
                <a:rPr lang="en-US" sz="1899" spc="37" dirty="0">
                  <a:solidFill>
                    <a:srgbClr val="1A3B29"/>
                  </a:solidFill>
                  <a:latin typeface="Open Sauce Italics"/>
                </a:rPr>
                <a:t> </a:t>
              </a:r>
              <a:r>
                <a:rPr lang="en-US" sz="1899" spc="37" dirty="0" err="1">
                  <a:solidFill>
                    <a:srgbClr val="1A3B29"/>
                  </a:solidFill>
                  <a:latin typeface="Open Sauce Italics"/>
                </a:rPr>
                <a:t>rahatça</a:t>
              </a:r>
              <a:r>
                <a:rPr lang="en-US" sz="1899" spc="37" dirty="0">
                  <a:solidFill>
                    <a:srgbClr val="1A3B29"/>
                  </a:solidFill>
                  <a:latin typeface="Open Sauce Italics"/>
                </a:rPr>
                <a:t> </a:t>
              </a:r>
              <a:r>
                <a:rPr lang="en-US" sz="1899" spc="37" dirty="0" err="1">
                  <a:solidFill>
                    <a:srgbClr val="1A3B29"/>
                  </a:solidFill>
                  <a:latin typeface="Open Sauce Italics"/>
                </a:rPr>
                <a:t>ifade</a:t>
              </a:r>
              <a:r>
                <a:rPr lang="en-US" sz="1899" spc="37" dirty="0">
                  <a:solidFill>
                    <a:srgbClr val="1A3B29"/>
                  </a:solidFill>
                  <a:latin typeface="Open Sauce Italics"/>
                </a:rPr>
                <a:t> </a:t>
              </a:r>
              <a:r>
                <a:rPr lang="en-US" sz="1899" spc="37" dirty="0" err="1">
                  <a:solidFill>
                    <a:srgbClr val="1A3B29"/>
                  </a:solidFill>
                  <a:latin typeface="Open Sauce Italics"/>
                </a:rPr>
                <a:t>edebilecekleri</a:t>
              </a:r>
              <a:r>
                <a:rPr lang="en-US" sz="1899" spc="37" dirty="0">
                  <a:solidFill>
                    <a:srgbClr val="1A3B29"/>
                  </a:solidFill>
                  <a:latin typeface="Open Sauce Italics"/>
                </a:rPr>
                <a:t>, </a:t>
              </a:r>
              <a:r>
                <a:rPr lang="en-US" sz="1899" spc="37" dirty="0" err="1">
                  <a:solidFill>
                    <a:srgbClr val="1A3B29"/>
                  </a:solidFill>
                  <a:latin typeface="Open Sauce Italics"/>
                </a:rPr>
                <a:t>kendilerini</a:t>
              </a:r>
              <a:r>
                <a:rPr lang="en-US" sz="1899" spc="37" dirty="0">
                  <a:solidFill>
                    <a:srgbClr val="1A3B29"/>
                  </a:solidFill>
                  <a:latin typeface="Open Sauce Italics"/>
                </a:rPr>
                <a:t> </a:t>
              </a:r>
              <a:r>
                <a:rPr lang="en-US" sz="1899" spc="37" dirty="0" err="1">
                  <a:solidFill>
                    <a:srgbClr val="1A3B29"/>
                  </a:solidFill>
                  <a:latin typeface="Open Sauce Italics"/>
                </a:rPr>
                <a:t>özgür</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rahat</a:t>
              </a:r>
              <a:r>
                <a:rPr lang="en-US" sz="1899" spc="37" dirty="0">
                  <a:solidFill>
                    <a:srgbClr val="1A3B29"/>
                  </a:solidFill>
                  <a:latin typeface="Open Sauce Italics"/>
                </a:rPr>
                <a:t> </a:t>
              </a:r>
              <a:r>
                <a:rPr lang="en-US" sz="1899" spc="37" dirty="0" err="1">
                  <a:solidFill>
                    <a:srgbClr val="1A3B29"/>
                  </a:solidFill>
                  <a:latin typeface="Open Sauce Italics"/>
                </a:rPr>
                <a:t>hissedecekleri</a:t>
              </a:r>
              <a:r>
                <a:rPr lang="en-US" sz="1899" spc="37" dirty="0">
                  <a:solidFill>
                    <a:srgbClr val="1A3B29"/>
                  </a:solidFill>
                  <a:latin typeface="Open Sauce Italics"/>
                </a:rPr>
                <a:t> </a:t>
              </a:r>
              <a:r>
                <a:rPr lang="en-US" sz="1899" spc="37" dirty="0" err="1">
                  <a:solidFill>
                    <a:srgbClr val="1A3B29"/>
                  </a:solidFill>
                  <a:latin typeface="Open Sauce Italics"/>
                </a:rPr>
                <a:t>ortamlar</a:t>
              </a:r>
              <a:r>
                <a:rPr lang="en-US" sz="1899" spc="37" dirty="0">
                  <a:solidFill>
                    <a:srgbClr val="1A3B29"/>
                  </a:solidFill>
                  <a:latin typeface="Open Sauce Italics"/>
                </a:rPr>
                <a:t> /İMKÂNLAR </a:t>
              </a:r>
              <a:r>
                <a:rPr lang="en-US" sz="1899" spc="37" dirty="0" err="1">
                  <a:solidFill>
                    <a:srgbClr val="1A3B29"/>
                  </a:solidFill>
                  <a:latin typeface="Open Sauce Italics"/>
                </a:rPr>
                <a:t>sunarız</a:t>
              </a:r>
              <a:r>
                <a:rPr lang="en-US" sz="1899" spc="37" dirty="0">
                  <a:solidFill>
                    <a:srgbClr val="1A3B29"/>
                  </a:solidFill>
                  <a:latin typeface="Open Sauce Italics"/>
                </a:rPr>
                <a:t>, </a:t>
              </a:r>
            </a:p>
            <a:p>
              <a:pPr marL="410209" lvl="1" indent="-205105">
                <a:lnSpc>
                  <a:spcPts val="2659"/>
                </a:lnSpc>
                <a:buFont typeface="Arial"/>
                <a:buChar char="•"/>
              </a:pPr>
              <a:r>
                <a:rPr lang="en-US" sz="1899" spc="37" dirty="0">
                  <a:solidFill>
                    <a:srgbClr val="1A3B29"/>
                  </a:solidFill>
                  <a:latin typeface="Open Sauce Italics"/>
                </a:rPr>
                <a:t>Her </a:t>
              </a:r>
              <a:r>
                <a:rPr lang="en-US" sz="1899" spc="37" dirty="0" err="1">
                  <a:solidFill>
                    <a:srgbClr val="1A3B29"/>
                  </a:solidFill>
                  <a:latin typeface="Open Sauce Italics"/>
                </a:rPr>
                <a:t>fırsatta</a:t>
              </a:r>
              <a:r>
                <a:rPr lang="en-US" sz="1899" spc="37" dirty="0">
                  <a:solidFill>
                    <a:srgbClr val="1A3B29"/>
                  </a:solidFill>
                  <a:latin typeface="Open Sauce Italics"/>
                </a:rPr>
                <a:t> </a:t>
              </a:r>
              <a:r>
                <a:rPr lang="en-US" sz="1899" spc="37" dirty="0" err="1">
                  <a:solidFill>
                    <a:srgbClr val="1A3B29"/>
                  </a:solidFill>
                  <a:latin typeface="Open Sauce Italics"/>
                </a:rPr>
                <a:t>onların</a:t>
              </a:r>
              <a:r>
                <a:rPr lang="en-US" sz="1899" spc="37" dirty="0">
                  <a:solidFill>
                    <a:srgbClr val="1A3B29"/>
                  </a:solidFill>
                  <a:latin typeface="Open Sauce Italics"/>
                </a:rPr>
                <a:t> </a:t>
              </a:r>
              <a:r>
                <a:rPr lang="en-US" sz="1899" spc="37" dirty="0" err="1">
                  <a:solidFill>
                    <a:srgbClr val="1A3B29"/>
                  </a:solidFill>
                  <a:latin typeface="Open Sauce Italics"/>
                </a:rPr>
                <a:t>küçük</a:t>
              </a:r>
              <a:r>
                <a:rPr lang="en-US" sz="1899" spc="37" dirty="0">
                  <a:solidFill>
                    <a:srgbClr val="1A3B29"/>
                  </a:solidFill>
                  <a:latin typeface="Open Sauce Italics"/>
                </a:rPr>
                <a:t> </a:t>
              </a:r>
              <a:r>
                <a:rPr lang="en-US" sz="1899" spc="37" dirty="0" err="1">
                  <a:solidFill>
                    <a:srgbClr val="1A3B29"/>
                  </a:solidFill>
                  <a:latin typeface="Open Sauce Italics"/>
                </a:rPr>
                <a:t>başarılarını</a:t>
              </a:r>
              <a:r>
                <a:rPr lang="en-US" sz="1899" spc="37" dirty="0">
                  <a:solidFill>
                    <a:srgbClr val="1A3B29"/>
                  </a:solidFill>
                  <a:latin typeface="Open Sauce Italics"/>
                </a:rPr>
                <a:t> </a:t>
              </a:r>
              <a:r>
                <a:rPr lang="en-US" sz="1899" spc="37" dirty="0" err="1">
                  <a:solidFill>
                    <a:srgbClr val="1A3B29"/>
                  </a:solidFill>
                  <a:latin typeface="Open Sauce Italics"/>
                </a:rPr>
                <a:t>kutlar</a:t>
              </a:r>
              <a:r>
                <a:rPr lang="en-US" sz="1899" spc="37" dirty="0">
                  <a:solidFill>
                    <a:srgbClr val="1A3B29"/>
                  </a:solidFill>
                  <a:latin typeface="Open Sauce Italics"/>
                </a:rPr>
                <a:t>, </a:t>
              </a:r>
              <a:r>
                <a:rPr lang="en-US" sz="1899" spc="37" dirty="0" err="1">
                  <a:solidFill>
                    <a:srgbClr val="1A3B29"/>
                  </a:solidFill>
                  <a:latin typeface="Open Sauce Italics"/>
                </a:rPr>
                <a:t>cesaretlendirir</a:t>
              </a:r>
              <a:r>
                <a:rPr lang="en-US" sz="1899" spc="37" dirty="0">
                  <a:solidFill>
                    <a:srgbClr val="1A3B29"/>
                  </a:solidFill>
                  <a:latin typeface="Open Sauce Italics"/>
                </a:rPr>
                <a:t>, </a:t>
              </a:r>
              <a:r>
                <a:rPr lang="en-US" sz="1899" spc="37" dirty="0" err="1">
                  <a:solidFill>
                    <a:srgbClr val="1A3B29"/>
                  </a:solidFill>
                  <a:latin typeface="Open Sauce Italics"/>
                </a:rPr>
                <a:t>diğer</a:t>
              </a:r>
              <a:r>
                <a:rPr lang="en-US" sz="1899" spc="37" dirty="0">
                  <a:solidFill>
                    <a:srgbClr val="1A3B29"/>
                  </a:solidFill>
                  <a:latin typeface="Open Sauce Italics"/>
                </a:rPr>
                <a:t> </a:t>
              </a:r>
              <a:r>
                <a:rPr lang="en-US" sz="1899" spc="37" dirty="0" err="1">
                  <a:solidFill>
                    <a:srgbClr val="1A3B29"/>
                  </a:solidFill>
                  <a:latin typeface="Open Sauce Italics"/>
                </a:rPr>
                <a:t>çocuklar</a:t>
              </a:r>
              <a:r>
                <a:rPr lang="en-US" sz="1899" spc="37" dirty="0">
                  <a:solidFill>
                    <a:srgbClr val="1A3B29"/>
                  </a:solidFill>
                  <a:latin typeface="Open Sauce Italics"/>
                </a:rPr>
                <a:t> </a:t>
              </a:r>
              <a:r>
                <a:rPr lang="en-US" sz="1899" spc="37" dirty="0" err="1">
                  <a:solidFill>
                    <a:srgbClr val="1A3B29"/>
                  </a:solidFill>
                  <a:latin typeface="Open Sauce Italics"/>
                </a:rPr>
                <a:t>ile</a:t>
              </a:r>
              <a:r>
                <a:rPr lang="en-US" sz="1899" spc="37" dirty="0">
                  <a:solidFill>
                    <a:srgbClr val="1A3B29"/>
                  </a:solidFill>
                  <a:latin typeface="Open Sauce Italics"/>
                </a:rPr>
                <a:t> </a:t>
              </a:r>
              <a:r>
                <a:rPr lang="en-US" sz="1899" spc="37" dirty="0" err="1">
                  <a:solidFill>
                    <a:srgbClr val="1A3B29"/>
                  </a:solidFill>
                  <a:latin typeface="Open Sauce Italics"/>
                </a:rPr>
                <a:t>olan</a:t>
              </a:r>
              <a:r>
                <a:rPr lang="en-US" sz="1899" spc="37" dirty="0">
                  <a:solidFill>
                    <a:srgbClr val="1A3B29"/>
                  </a:solidFill>
                  <a:latin typeface="Open Sauce Italics"/>
                </a:rPr>
                <a:t> </a:t>
              </a:r>
              <a:r>
                <a:rPr lang="en-US" sz="1899" spc="37" dirty="0" err="1">
                  <a:solidFill>
                    <a:srgbClr val="1A3B29"/>
                  </a:solidFill>
                  <a:latin typeface="Open Sauce Italics"/>
                </a:rPr>
                <a:t>iletişimlerinde</a:t>
              </a:r>
              <a:r>
                <a:rPr lang="en-US" sz="1899" spc="37" dirty="0">
                  <a:solidFill>
                    <a:srgbClr val="1A3B29"/>
                  </a:solidFill>
                  <a:latin typeface="Open Sauce Italics"/>
                </a:rPr>
                <a:t> </a:t>
              </a:r>
              <a:r>
                <a:rPr lang="en-US" sz="1899" spc="37" dirty="0" err="1">
                  <a:solidFill>
                    <a:srgbClr val="1A3B29"/>
                  </a:solidFill>
                  <a:latin typeface="Open Sauce Italics"/>
                </a:rPr>
                <a:t>birbirlerinin</a:t>
              </a:r>
              <a:r>
                <a:rPr lang="en-US" sz="1899" spc="37" dirty="0">
                  <a:solidFill>
                    <a:srgbClr val="1A3B29"/>
                  </a:solidFill>
                  <a:latin typeface="Open Sauce Italics"/>
                </a:rPr>
                <a:t> </a:t>
              </a:r>
              <a:r>
                <a:rPr lang="en-US" sz="1899" spc="37" dirty="0" err="1">
                  <a:solidFill>
                    <a:srgbClr val="1A3B29"/>
                  </a:solidFill>
                  <a:latin typeface="Open Sauce Italics"/>
                </a:rPr>
                <a:t>hislerini-düşüncelerini</a:t>
              </a:r>
              <a:r>
                <a:rPr lang="en-US" sz="1899" spc="37" dirty="0">
                  <a:solidFill>
                    <a:srgbClr val="1A3B29"/>
                  </a:solidFill>
                  <a:latin typeface="Open Sauce Italics"/>
                </a:rPr>
                <a:t> </a:t>
              </a:r>
              <a:r>
                <a:rPr lang="en-US" sz="1899" spc="37" dirty="0" err="1">
                  <a:solidFill>
                    <a:srgbClr val="1A3B29"/>
                  </a:solidFill>
                  <a:latin typeface="Open Sauce Italics"/>
                </a:rPr>
                <a:t>anlamalarını</a:t>
              </a:r>
              <a:r>
                <a:rPr lang="en-US" sz="1899" spc="37" dirty="0">
                  <a:solidFill>
                    <a:srgbClr val="1A3B29"/>
                  </a:solidFill>
                  <a:latin typeface="Open Sauce Italics"/>
                </a:rPr>
                <a:t> </a:t>
              </a:r>
              <a:r>
                <a:rPr lang="en-US" sz="1899" spc="37" dirty="0" err="1">
                  <a:solidFill>
                    <a:srgbClr val="1A3B29"/>
                  </a:solidFill>
                  <a:latin typeface="Open Sauce Italics"/>
                </a:rPr>
                <a:t>sağlayacak</a:t>
              </a:r>
              <a:r>
                <a:rPr lang="en-US" sz="1899" spc="37" dirty="0">
                  <a:solidFill>
                    <a:srgbClr val="1A3B29"/>
                  </a:solidFill>
                  <a:latin typeface="Open Sauce Italics"/>
                </a:rPr>
                <a:t> </a:t>
              </a:r>
              <a:r>
                <a:rPr lang="en-US" sz="1899" spc="37" dirty="0" err="1">
                  <a:solidFill>
                    <a:srgbClr val="1A3B29"/>
                  </a:solidFill>
                  <a:latin typeface="Open Sauce Italics"/>
                </a:rPr>
                <a:t>yönlendirmelerde</a:t>
              </a:r>
              <a:r>
                <a:rPr lang="en-US" sz="1899" spc="37" dirty="0">
                  <a:solidFill>
                    <a:srgbClr val="1A3B29"/>
                  </a:solidFill>
                  <a:latin typeface="Open Sauce Italics"/>
                </a:rPr>
                <a:t> </a:t>
              </a:r>
              <a:r>
                <a:rPr lang="en-US" sz="1899" spc="37" dirty="0" err="1">
                  <a:solidFill>
                    <a:srgbClr val="1A3B29"/>
                  </a:solidFill>
                  <a:latin typeface="Open Sauce Italics"/>
                </a:rPr>
                <a:t>bulunuruz</a:t>
              </a:r>
              <a:r>
                <a:rPr lang="en-US" sz="1899" spc="37" dirty="0">
                  <a:solidFill>
                    <a:srgbClr val="1A3B29"/>
                  </a:solidFill>
                  <a:latin typeface="Open Sauce Italics"/>
                </a:rPr>
                <a:t>. </a:t>
              </a:r>
            </a:p>
            <a:p>
              <a:pPr marL="410209" lvl="1" indent="-205105">
                <a:lnSpc>
                  <a:spcPts val="2659"/>
                </a:lnSpc>
                <a:buFont typeface="Arial"/>
                <a:buChar char="•"/>
              </a:pPr>
              <a:r>
                <a:rPr lang="en-US" sz="1899" spc="37" dirty="0" err="1">
                  <a:solidFill>
                    <a:srgbClr val="1A3B29"/>
                  </a:solidFill>
                  <a:latin typeface="Open Sauce Italics"/>
                </a:rPr>
                <a:t>Tüm</a:t>
              </a:r>
              <a:r>
                <a:rPr lang="en-US" sz="1899" spc="37" dirty="0">
                  <a:solidFill>
                    <a:srgbClr val="1A3B29"/>
                  </a:solidFill>
                  <a:latin typeface="Open Sauce Italics"/>
                </a:rPr>
                <a:t> </a:t>
              </a:r>
              <a:r>
                <a:rPr lang="en-US" sz="1899" spc="37" dirty="0" err="1">
                  <a:solidFill>
                    <a:srgbClr val="1A3B29"/>
                  </a:solidFill>
                  <a:latin typeface="Open Sauce Italics"/>
                </a:rPr>
                <a:t>ekibimize</a:t>
              </a:r>
              <a:r>
                <a:rPr lang="en-US" sz="1899" spc="37" dirty="0">
                  <a:solidFill>
                    <a:srgbClr val="1A3B29"/>
                  </a:solidFill>
                  <a:latin typeface="Open Sauce Italics"/>
                </a:rPr>
                <a:t>, </a:t>
              </a:r>
              <a:r>
                <a:rPr lang="en-US" sz="1899" spc="37" dirty="0" err="1">
                  <a:solidFill>
                    <a:srgbClr val="1A3B29"/>
                  </a:solidFill>
                  <a:latin typeface="Open Sauce Italics"/>
                </a:rPr>
                <a:t>çocuk</a:t>
              </a:r>
              <a:r>
                <a:rPr lang="en-US" sz="1899" spc="37" dirty="0">
                  <a:solidFill>
                    <a:srgbClr val="1A3B29"/>
                  </a:solidFill>
                  <a:latin typeface="Open Sauce Italics"/>
                </a:rPr>
                <a:t> </a:t>
              </a:r>
              <a:r>
                <a:rPr lang="en-US" sz="1899" spc="37" dirty="0" err="1">
                  <a:solidFill>
                    <a:srgbClr val="1A3B29"/>
                  </a:solidFill>
                  <a:latin typeface="Open Sauce Italics"/>
                </a:rPr>
                <a:t>istismar</a:t>
              </a:r>
              <a:r>
                <a:rPr lang="en-US" sz="1899" spc="37" dirty="0">
                  <a:solidFill>
                    <a:srgbClr val="1A3B29"/>
                  </a:solidFill>
                  <a:latin typeface="Open Sauce Italics"/>
                </a:rPr>
                <a:t> </a:t>
              </a:r>
              <a:r>
                <a:rPr lang="en-US" sz="1899" spc="37" dirty="0" err="1">
                  <a:solidFill>
                    <a:srgbClr val="1A3B29"/>
                  </a:solidFill>
                  <a:latin typeface="Open Sauce Italics"/>
                </a:rPr>
                <a:t>türlerini</a:t>
              </a:r>
              <a:r>
                <a:rPr lang="en-US" sz="1899" spc="37" dirty="0">
                  <a:solidFill>
                    <a:srgbClr val="1A3B29"/>
                  </a:solidFill>
                  <a:latin typeface="Open Sauce Italics"/>
                </a:rPr>
                <a:t> (</a:t>
              </a:r>
              <a:r>
                <a:rPr lang="en-US" sz="1899" spc="37" dirty="0" err="1">
                  <a:solidFill>
                    <a:srgbClr val="1A3B29"/>
                  </a:solidFill>
                  <a:latin typeface="Open Sauce Italics"/>
                </a:rPr>
                <a:t>fiziksel</a:t>
              </a:r>
              <a:r>
                <a:rPr lang="en-US" sz="1899" spc="37" dirty="0">
                  <a:solidFill>
                    <a:srgbClr val="1A3B29"/>
                  </a:solidFill>
                  <a:latin typeface="Open Sauce Italics"/>
                </a:rPr>
                <a:t>, </a:t>
              </a:r>
              <a:r>
                <a:rPr lang="en-US" sz="1899" spc="37" dirty="0" err="1">
                  <a:solidFill>
                    <a:srgbClr val="1A3B29"/>
                  </a:solidFill>
                  <a:latin typeface="Open Sauce Italics"/>
                </a:rPr>
                <a:t>cinsel</a:t>
              </a:r>
              <a:r>
                <a:rPr lang="en-US" sz="1899" spc="37" dirty="0">
                  <a:solidFill>
                    <a:srgbClr val="1A3B29"/>
                  </a:solidFill>
                  <a:latin typeface="Open Sauce Italics"/>
                </a:rPr>
                <a:t>, </a:t>
              </a:r>
              <a:r>
                <a:rPr lang="en-US" sz="1899" spc="37" dirty="0" err="1">
                  <a:solidFill>
                    <a:srgbClr val="1A3B29"/>
                  </a:solidFill>
                  <a:latin typeface="Open Sauce Italics"/>
                </a:rPr>
                <a:t>duygusal</a:t>
              </a:r>
              <a:r>
                <a:rPr lang="en-US" sz="1899" spc="37" dirty="0">
                  <a:solidFill>
                    <a:srgbClr val="1A3B29"/>
                  </a:solidFill>
                  <a:latin typeface="Open Sauce Italics"/>
                </a:rPr>
                <a:t> </a:t>
              </a:r>
              <a:r>
                <a:rPr lang="en-US" sz="1899" spc="37" dirty="0" err="1">
                  <a:solidFill>
                    <a:srgbClr val="1A3B29"/>
                  </a:solidFill>
                  <a:latin typeface="Open Sauce Italics"/>
                </a:rPr>
                <a:t>istismar</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ihmal</a:t>
              </a:r>
              <a:r>
                <a:rPr lang="en-US" sz="1899" spc="37" dirty="0">
                  <a:solidFill>
                    <a:srgbClr val="1A3B29"/>
                  </a:solidFill>
                  <a:latin typeface="Open Sauce Italics"/>
                </a:rPr>
                <a:t>) </a:t>
              </a:r>
              <a:r>
                <a:rPr lang="en-US" sz="1899" spc="37" dirty="0" err="1">
                  <a:solidFill>
                    <a:srgbClr val="1A3B29"/>
                  </a:solidFill>
                  <a:latin typeface="Open Sauce Italics"/>
                </a:rPr>
                <a:t>öğretir</a:t>
              </a:r>
              <a:r>
                <a:rPr lang="en-US" sz="1899" spc="37" dirty="0">
                  <a:solidFill>
                    <a:srgbClr val="1A3B29"/>
                  </a:solidFill>
                  <a:latin typeface="Open Sauce Italics"/>
                </a:rPr>
                <a:t>, </a:t>
              </a:r>
              <a:r>
                <a:rPr lang="en-US" sz="1899" spc="37" dirty="0" err="1">
                  <a:solidFill>
                    <a:srgbClr val="1A3B29"/>
                  </a:solidFill>
                  <a:latin typeface="Open Sauce Italics"/>
                </a:rPr>
                <a:t>çocuk</a:t>
              </a:r>
              <a:r>
                <a:rPr lang="en-US" sz="1899" spc="37" dirty="0">
                  <a:solidFill>
                    <a:srgbClr val="1A3B29"/>
                  </a:solidFill>
                  <a:latin typeface="Open Sauce Italics"/>
                </a:rPr>
                <a:t> </a:t>
              </a:r>
              <a:r>
                <a:rPr lang="en-US" sz="1899" spc="37" dirty="0" err="1">
                  <a:solidFill>
                    <a:srgbClr val="1A3B29"/>
                  </a:solidFill>
                  <a:latin typeface="Open Sauce Italics"/>
                </a:rPr>
                <a:t>istismarı</a:t>
              </a:r>
              <a:r>
                <a:rPr lang="en-US" sz="1899" spc="37" dirty="0">
                  <a:solidFill>
                    <a:srgbClr val="1A3B29"/>
                  </a:solidFill>
                  <a:latin typeface="Open Sauce Italics"/>
                </a:rPr>
                <a:t> </a:t>
              </a:r>
              <a:r>
                <a:rPr lang="en-US" sz="1899" spc="37" dirty="0" err="1">
                  <a:solidFill>
                    <a:srgbClr val="1A3B29"/>
                  </a:solidFill>
                  <a:latin typeface="Open Sauce Italics"/>
                </a:rPr>
                <a:t>ihbar</a:t>
              </a:r>
              <a:r>
                <a:rPr lang="en-US" sz="1899" spc="37" dirty="0">
                  <a:solidFill>
                    <a:srgbClr val="1A3B29"/>
                  </a:solidFill>
                  <a:latin typeface="Open Sauce Italics"/>
                </a:rPr>
                <a:t> </a:t>
              </a:r>
              <a:r>
                <a:rPr lang="en-US" sz="1899" spc="37" dirty="0" err="1">
                  <a:solidFill>
                    <a:srgbClr val="1A3B29"/>
                  </a:solidFill>
                  <a:latin typeface="Open Sauce Italics"/>
                </a:rPr>
                <a:t>etme</a:t>
              </a:r>
              <a:r>
                <a:rPr lang="en-US" sz="1899" spc="37" dirty="0">
                  <a:solidFill>
                    <a:srgbClr val="1A3B29"/>
                  </a:solidFill>
                  <a:latin typeface="Open Sauce Italics"/>
                </a:rPr>
                <a:t> </a:t>
              </a:r>
              <a:r>
                <a:rPr lang="en-US" sz="1899" spc="37" dirty="0" err="1">
                  <a:solidFill>
                    <a:srgbClr val="1A3B29"/>
                  </a:solidFill>
                  <a:latin typeface="Open Sauce Italics"/>
                </a:rPr>
                <a:t>uygulamaları</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bu</a:t>
              </a:r>
              <a:r>
                <a:rPr lang="en-US" sz="1899" spc="37" dirty="0">
                  <a:solidFill>
                    <a:srgbClr val="1A3B29"/>
                  </a:solidFill>
                  <a:latin typeface="Open Sauce Italics"/>
                </a:rPr>
                <a:t> </a:t>
              </a:r>
              <a:r>
                <a:rPr lang="en-US" sz="1899" spc="37" dirty="0" err="1">
                  <a:solidFill>
                    <a:srgbClr val="1A3B29"/>
                  </a:solidFill>
                  <a:latin typeface="Open Sauce Italics"/>
                </a:rPr>
                <a:t>kapsamdaki</a:t>
              </a:r>
              <a:r>
                <a:rPr lang="en-US" sz="1899" spc="37" dirty="0">
                  <a:solidFill>
                    <a:srgbClr val="1A3B29"/>
                  </a:solidFill>
                  <a:latin typeface="Open Sauce Italics"/>
                </a:rPr>
                <a:t> </a:t>
              </a:r>
              <a:r>
                <a:rPr lang="en-US" sz="1899" spc="37" dirty="0" err="1">
                  <a:solidFill>
                    <a:srgbClr val="1A3B29"/>
                  </a:solidFill>
                  <a:latin typeface="Open Sauce Italics"/>
                </a:rPr>
                <a:t>toplumsal</a:t>
              </a:r>
              <a:r>
                <a:rPr lang="en-US" sz="1899" spc="37" dirty="0">
                  <a:solidFill>
                    <a:srgbClr val="1A3B29"/>
                  </a:solidFill>
                  <a:latin typeface="Open Sauce Italics"/>
                </a:rPr>
                <a:t> </a:t>
              </a:r>
              <a:r>
                <a:rPr lang="en-US" sz="1899" spc="37" dirty="0" err="1">
                  <a:solidFill>
                    <a:srgbClr val="1A3B29"/>
                  </a:solidFill>
                  <a:latin typeface="Open Sauce Italics"/>
                </a:rPr>
                <a:t>yükümlülüklerimizi</a:t>
              </a:r>
              <a:r>
                <a:rPr lang="en-US" sz="1899" spc="37" dirty="0">
                  <a:solidFill>
                    <a:srgbClr val="1A3B29"/>
                  </a:solidFill>
                  <a:latin typeface="Open Sauce Italics"/>
                </a:rPr>
                <a:t> </a:t>
              </a:r>
              <a:r>
                <a:rPr lang="en-US" sz="1899" spc="37" dirty="0" err="1">
                  <a:solidFill>
                    <a:srgbClr val="1A3B29"/>
                  </a:solidFill>
                  <a:latin typeface="Open Sauce Italics"/>
                </a:rPr>
                <a:t>içeren</a:t>
              </a:r>
              <a:r>
                <a:rPr lang="en-US" sz="1899" spc="37" dirty="0">
                  <a:solidFill>
                    <a:srgbClr val="1A3B29"/>
                  </a:solidFill>
                  <a:latin typeface="Open Sauce Italics"/>
                </a:rPr>
                <a:t> </a:t>
              </a:r>
              <a:r>
                <a:rPr lang="en-US" sz="1899" spc="37" dirty="0" err="1">
                  <a:solidFill>
                    <a:srgbClr val="1A3B29"/>
                  </a:solidFill>
                  <a:latin typeface="Open Sauce Italics"/>
                </a:rPr>
                <a:t>eğitimler</a:t>
              </a:r>
              <a:r>
                <a:rPr lang="en-US" sz="1899" spc="37" dirty="0">
                  <a:solidFill>
                    <a:srgbClr val="1A3B29"/>
                  </a:solidFill>
                  <a:latin typeface="Open Sauce Italics"/>
                </a:rPr>
                <a:t> </a:t>
              </a:r>
              <a:r>
                <a:rPr lang="en-US" sz="1899" spc="37" dirty="0" err="1">
                  <a:solidFill>
                    <a:srgbClr val="1A3B29"/>
                  </a:solidFill>
                  <a:latin typeface="Open Sauce Italics"/>
                </a:rPr>
                <a:t>veririz</a:t>
              </a:r>
              <a:r>
                <a:rPr lang="en-US" sz="1899" spc="37" dirty="0">
                  <a:solidFill>
                    <a:srgbClr val="1A3B29"/>
                  </a:solidFill>
                  <a:latin typeface="Open Sauce Italics"/>
                </a:rPr>
                <a:t>.</a:t>
              </a:r>
            </a:p>
            <a:p>
              <a:pPr marL="410209" lvl="1" indent="-205105">
                <a:lnSpc>
                  <a:spcPts val="2659"/>
                </a:lnSpc>
                <a:buFont typeface="Arial"/>
                <a:buChar char="•"/>
              </a:pPr>
              <a:r>
                <a:rPr lang="en-US" sz="1899" spc="37" dirty="0">
                  <a:solidFill>
                    <a:srgbClr val="1A3B29"/>
                  </a:solidFill>
                  <a:latin typeface="Open Sauce Italics"/>
                </a:rPr>
                <a:t>Anne-</a:t>
              </a:r>
              <a:r>
                <a:rPr lang="en-US" sz="1899" spc="37" dirty="0" err="1">
                  <a:solidFill>
                    <a:srgbClr val="1A3B29"/>
                  </a:solidFill>
                  <a:latin typeface="Open Sauce Italics"/>
                </a:rPr>
                <a:t>babaların</a:t>
              </a:r>
              <a:r>
                <a:rPr lang="en-US" sz="1899" spc="37" dirty="0">
                  <a:solidFill>
                    <a:srgbClr val="1A3B29"/>
                  </a:solidFill>
                  <a:latin typeface="Open Sauce Italics"/>
                </a:rPr>
                <a:t> </a:t>
              </a:r>
              <a:r>
                <a:rPr lang="en-US" sz="1899" spc="37" dirty="0" err="1">
                  <a:solidFill>
                    <a:srgbClr val="1A3B29"/>
                  </a:solidFill>
                  <a:latin typeface="Open Sauce Italics"/>
                </a:rPr>
                <a:t>çocuklarına</a:t>
              </a:r>
              <a:r>
                <a:rPr lang="en-US" sz="1899" spc="37" dirty="0">
                  <a:solidFill>
                    <a:srgbClr val="1A3B29"/>
                  </a:solidFill>
                  <a:latin typeface="Open Sauce Italics"/>
                </a:rPr>
                <a:t> </a:t>
              </a:r>
              <a:r>
                <a:rPr lang="en-US" sz="1899" spc="37" dirty="0" err="1">
                  <a:solidFill>
                    <a:srgbClr val="1A3B29"/>
                  </a:solidFill>
                  <a:latin typeface="Open Sauce Italics"/>
                </a:rPr>
                <a:t>karşı</a:t>
              </a:r>
              <a:r>
                <a:rPr lang="en-US" sz="1899" spc="37" dirty="0">
                  <a:solidFill>
                    <a:srgbClr val="1A3B29"/>
                  </a:solidFill>
                  <a:latin typeface="Open Sauce Italics"/>
                </a:rPr>
                <a:t> </a:t>
              </a:r>
              <a:r>
                <a:rPr lang="en-US" sz="1899" spc="37" dirty="0" err="1">
                  <a:solidFill>
                    <a:srgbClr val="1A3B29"/>
                  </a:solidFill>
                  <a:latin typeface="Open Sauce Italics"/>
                </a:rPr>
                <a:t>tutum</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davranışlarının</a:t>
              </a:r>
              <a:r>
                <a:rPr lang="en-US" sz="1899" spc="37" dirty="0">
                  <a:solidFill>
                    <a:srgbClr val="1A3B29"/>
                  </a:solidFill>
                  <a:latin typeface="Open Sauce Italics"/>
                </a:rPr>
                <a:t>, </a:t>
              </a:r>
              <a:r>
                <a:rPr lang="en-US" sz="1899" spc="37" dirty="0" err="1">
                  <a:solidFill>
                    <a:srgbClr val="1A3B29"/>
                  </a:solidFill>
                  <a:latin typeface="Open Sauce Italics"/>
                </a:rPr>
                <a:t>fiziksel-sözlü-psikolojik</a:t>
              </a:r>
              <a:r>
                <a:rPr lang="en-US" sz="1899" spc="37" dirty="0">
                  <a:solidFill>
                    <a:srgbClr val="1A3B29"/>
                  </a:solidFill>
                  <a:latin typeface="Open Sauce Italics"/>
                </a:rPr>
                <a:t> </a:t>
              </a:r>
              <a:r>
                <a:rPr lang="en-US" sz="1899" spc="37" dirty="0" err="1">
                  <a:solidFill>
                    <a:srgbClr val="1A3B29"/>
                  </a:solidFill>
                  <a:latin typeface="Open Sauce Italics"/>
                </a:rPr>
                <a:t>şiddet</a:t>
              </a:r>
              <a:r>
                <a:rPr lang="en-US" sz="1899" spc="37" dirty="0">
                  <a:solidFill>
                    <a:srgbClr val="1A3B29"/>
                  </a:solidFill>
                  <a:latin typeface="Open Sauce Italics"/>
                </a:rPr>
                <a:t> </a:t>
              </a:r>
              <a:r>
                <a:rPr lang="en-US" sz="1899" spc="37" dirty="0" err="1">
                  <a:solidFill>
                    <a:srgbClr val="1A3B29"/>
                  </a:solidFill>
                  <a:latin typeface="Open Sauce Italics"/>
                </a:rPr>
                <a:t>veya</a:t>
              </a:r>
              <a:r>
                <a:rPr lang="en-US" sz="1899" spc="37" dirty="0">
                  <a:solidFill>
                    <a:srgbClr val="1A3B29"/>
                  </a:solidFill>
                  <a:latin typeface="Open Sauce Italics"/>
                </a:rPr>
                <a:t> </a:t>
              </a:r>
              <a:r>
                <a:rPr lang="en-US" sz="1899" spc="37" dirty="0" err="1">
                  <a:solidFill>
                    <a:srgbClr val="1A3B29"/>
                  </a:solidFill>
                  <a:latin typeface="Open Sauce Italics"/>
                </a:rPr>
                <a:t>ihmal</a:t>
              </a:r>
              <a:r>
                <a:rPr lang="en-US" sz="1899" spc="37" dirty="0">
                  <a:solidFill>
                    <a:srgbClr val="1A3B29"/>
                  </a:solidFill>
                  <a:latin typeface="Open Sauce Italics"/>
                </a:rPr>
                <a:t> </a:t>
              </a:r>
              <a:r>
                <a:rPr lang="en-US" sz="1899" spc="37" dirty="0" err="1">
                  <a:solidFill>
                    <a:srgbClr val="1A3B29"/>
                  </a:solidFill>
                  <a:latin typeface="Open Sauce Italics"/>
                </a:rPr>
                <a:t>belirtilerinin</a:t>
              </a:r>
              <a:r>
                <a:rPr lang="en-US" sz="1899" spc="37" dirty="0">
                  <a:solidFill>
                    <a:srgbClr val="1A3B29"/>
                  </a:solidFill>
                  <a:latin typeface="Open Sauce Italics"/>
                </a:rPr>
                <a:t> </a:t>
              </a:r>
              <a:r>
                <a:rPr lang="en-US" sz="1899" spc="37" dirty="0" err="1">
                  <a:solidFill>
                    <a:srgbClr val="1A3B29"/>
                  </a:solidFill>
                  <a:latin typeface="Open Sauce Italics"/>
                </a:rPr>
                <a:t>farkında</a:t>
              </a:r>
              <a:r>
                <a:rPr lang="en-US" sz="1899" spc="37" dirty="0">
                  <a:solidFill>
                    <a:srgbClr val="1A3B29"/>
                  </a:solidFill>
                  <a:latin typeface="Open Sauce Italics"/>
                </a:rPr>
                <a:t> </a:t>
              </a:r>
              <a:r>
                <a:rPr lang="en-US" sz="1899" spc="37" dirty="0" err="1">
                  <a:solidFill>
                    <a:srgbClr val="1A3B29"/>
                  </a:solidFill>
                  <a:latin typeface="Open Sauce Italics"/>
                </a:rPr>
                <a:t>olmaya</a:t>
              </a:r>
              <a:r>
                <a:rPr lang="en-US" sz="1899" spc="37" dirty="0">
                  <a:solidFill>
                    <a:srgbClr val="1A3B29"/>
                  </a:solidFill>
                  <a:latin typeface="Open Sauce Italics"/>
                </a:rPr>
                <a:t>, </a:t>
              </a:r>
              <a:r>
                <a:rPr lang="en-US" sz="1899" spc="37" dirty="0" err="1">
                  <a:solidFill>
                    <a:srgbClr val="1A3B29"/>
                  </a:solidFill>
                  <a:latin typeface="Open Sauce Italics"/>
                </a:rPr>
                <a:t>bu</a:t>
              </a:r>
              <a:r>
                <a:rPr lang="en-US" sz="1899" spc="37" dirty="0">
                  <a:solidFill>
                    <a:srgbClr val="1A3B29"/>
                  </a:solidFill>
                  <a:latin typeface="Open Sauce Italics"/>
                </a:rPr>
                <a:t> </a:t>
              </a:r>
              <a:r>
                <a:rPr lang="en-US" sz="1899" spc="37" dirty="0" err="1">
                  <a:solidFill>
                    <a:srgbClr val="1A3B29"/>
                  </a:solidFill>
                  <a:latin typeface="Open Sauce Italics"/>
                </a:rPr>
                <a:t>tür</a:t>
              </a:r>
              <a:r>
                <a:rPr lang="en-US" sz="1899" spc="37" dirty="0">
                  <a:solidFill>
                    <a:srgbClr val="1A3B29"/>
                  </a:solidFill>
                  <a:latin typeface="Open Sauce Italics"/>
                </a:rPr>
                <a:t> </a:t>
              </a:r>
              <a:r>
                <a:rPr lang="en-US" sz="1899" spc="37" dirty="0" err="1">
                  <a:solidFill>
                    <a:srgbClr val="1A3B29"/>
                  </a:solidFill>
                  <a:latin typeface="Open Sauce Italics"/>
                </a:rPr>
                <a:t>vakalar</a:t>
              </a:r>
              <a:r>
                <a:rPr lang="en-US" sz="1899" spc="37" dirty="0">
                  <a:solidFill>
                    <a:srgbClr val="1A3B29"/>
                  </a:solidFill>
                  <a:latin typeface="Open Sauce Italics"/>
                </a:rPr>
                <a:t> </a:t>
              </a:r>
              <a:r>
                <a:rPr lang="en-US" sz="1899" spc="37" dirty="0" err="1">
                  <a:solidFill>
                    <a:srgbClr val="1A3B29"/>
                  </a:solidFill>
                  <a:latin typeface="Open Sauce Italics"/>
                </a:rPr>
                <a:t>karşısında</a:t>
              </a:r>
              <a:r>
                <a:rPr lang="en-US" sz="1899" spc="37" dirty="0">
                  <a:solidFill>
                    <a:srgbClr val="1A3B29"/>
                  </a:solidFill>
                  <a:latin typeface="Open Sauce Italics"/>
                </a:rPr>
                <a:t> </a:t>
              </a:r>
              <a:r>
                <a:rPr lang="en-US" sz="1899" spc="37" dirty="0" err="1">
                  <a:solidFill>
                    <a:srgbClr val="1A3B29"/>
                  </a:solidFill>
                  <a:latin typeface="Open Sauce Italics"/>
                </a:rPr>
                <a:t>uyanık</a:t>
              </a:r>
              <a:r>
                <a:rPr lang="en-US" sz="1899" spc="37" dirty="0">
                  <a:solidFill>
                    <a:srgbClr val="1A3B29"/>
                  </a:solidFill>
                  <a:latin typeface="Open Sauce Italics"/>
                </a:rPr>
                <a:t> </a:t>
              </a:r>
              <a:r>
                <a:rPr lang="en-US" sz="1899" spc="37" dirty="0" err="1">
                  <a:solidFill>
                    <a:srgbClr val="1A3B29"/>
                  </a:solidFill>
                  <a:latin typeface="Open Sauce Italics"/>
                </a:rPr>
                <a:t>olmaya</a:t>
              </a:r>
              <a:r>
                <a:rPr lang="en-US" sz="1899" spc="37" dirty="0">
                  <a:solidFill>
                    <a:srgbClr val="1A3B29"/>
                  </a:solidFill>
                  <a:latin typeface="Open Sauce Italics"/>
                </a:rPr>
                <a:t> </a:t>
              </a:r>
              <a:r>
                <a:rPr lang="en-US" sz="1899" spc="37" dirty="0" err="1">
                  <a:solidFill>
                    <a:srgbClr val="1A3B29"/>
                  </a:solidFill>
                  <a:latin typeface="Open Sauce Italics"/>
                </a:rPr>
                <a:t>çalışırız</a:t>
              </a:r>
              <a:r>
                <a:rPr lang="en-US" sz="1899" spc="37" dirty="0">
                  <a:solidFill>
                    <a:srgbClr val="1A3B29"/>
                  </a:solidFill>
                  <a:latin typeface="Open Sauce Italics"/>
                </a:rPr>
                <a:t>.</a:t>
              </a:r>
            </a:p>
            <a:p>
              <a:pPr marL="410209" lvl="1" indent="-205105">
                <a:lnSpc>
                  <a:spcPts val="2659"/>
                </a:lnSpc>
                <a:buFont typeface="Arial"/>
                <a:buChar char="•"/>
              </a:pPr>
              <a:r>
                <a:rPr lang="en-US" sz="1899" spc="37" dirty="0" err="1">
                  <a:solidFill>
                    <a:srgbClr val="1A3B29"/>
                  </a:solidFill>
                  <a:latin typeface="Open Sauce Italics"/>
                </a:rPr>
                <a:t>Çocuk</a:t>
              </a:r>
              <a:r>
                <a:rPr lang="en-US" sz="1899" spc="37" dirty="0">
                  <a:solidFill>
                    <a:srgbClr val="1A3B29"/>
                  </a:solidFill>
                  <a:latin typeface="Open Sauce Italics"/>
                </a:rPr>
                <a:t> </a:t>
              </a:r>
              <a:r>
                <a:rPr lang="en-US" sz="1899" spc="37" dirty="0" err="1">
                  <a:solidFill>
                    <a:srgbClr val="1A3B29"/>
                  </a:solidFill>
                  <a:latin typeface="Open Sauce Italics"/>
                </a:rPr>
                <a:t>misafirlerimizin</a:t>
              </a:r>
              <a:r>
                <a:rPr lang="en-US" sz="1899" spc="37" dirty="0">
                  <a:solidFill>
                    <a:srgbClr val="1A3B29"/>
                  </a:solidFill>
                  <a:latin typeface="Open Sauce Italics"/>
                </a:rPr>
                <a:t> </a:t>
              </a:r>
              <a:r>
                <a:rPr lang="en-US" sz="1899" spc="37" dirty="0" err="1">
                  <a:solidFill>
                    <a:srgbClr val="1A3B29"/>
                  </a:solidFill>
                  <a:latin typeface="Open Sauce Italics"/>
                </a:rPr>
                <a:t>katıldıkları</a:t>
              </a:r>
              <a:r>
                <a:rPr lang="en-US" sz="1899" spc="37" dirty="0">
                  <a:solidFill>
                    <a:srgbClr val="1A3B29"/>
                  </a:solidFill>
                  <a:latin typeface="Open Sauce Italics"/>
                </a:rPr>
                <a:t> </a:t>
              </a:r>
              <a:r>
                <a:rPr lang="en-US" sz="1899" spc="37" dirty="0" err="1">
                  <a:solidFill>
                    <a:srgbClr val="1A3B29"/>
                  </a:solidFill>
                  <a:latin typeface="Open Sauce Italics"/>
                </a:rPr>
                <a:t>aktivitelerde</a:t>
              </a:r>
              <a:r>
                <a:rPr lang="en-US" sz="1899" spc="37" dirty="0">
                  <a:solidFill>
                    <a:srgbClr val="1A3B29"/>
                  </a:solidFill>
                  <a:latin typeface="Open Sauce Italics"/>
                </a:rPr>
                <a:t> </a:t>
              </a:r>
              <a:r>
                <a:rPr lang="en-US" sz="1899" spc="37" dirty="0" err="1">
                  <a:solidFill>
                    <a:srgbClr val="1A3B29"/>
                  </a:solidFill>
                  <a:latin typeface="Open Sauce Italics"/>
                </a:rPr>
                <a:t>yetişkin</a:t>
              </a:r>
              <a:r>
                <a:rPr lang="en-US" sz="1899" spc="37" dirty="0">
                  <a:solidFill>
                    <a:srgbClr val="1A3B29"/>
                  </a:solidFill>
                  <a:latin typeface="Open Sauce Italics"/>
                </a:rPr>
                <a:t> </a:t>
              </a:r>
              <a:r>
                <a:rPr lang="en-US" sz="1899" spc="37" dirty="0" err="1">
                  <a:solidFill>
                    <a:srgbClr val="1A3B29"/>
                  </a:solidFill>
                  <a:latin typeface="Open Sauce Italics"/>
                </a:rPr>
                <a:t>gözetimi</a:t>
              </a:r>
              <a:r>
                <a:rPr lang="en-US" sz="1899" spc="37" dirty="0">
                  <a:solidFill>
                    <a:srgbClr val="1A3B29"/>
                  </a:solidFill>
                  <a:latin typeface="Open Sauce Italics"/>
                </a:rPr>
                <a:t> </a:t>
              </a:r>
              <a:r>
                <a:rPr lang="en-US" sz="1899" spc="37" dirty="0" err="1">
                  <a:solidFill>
                    <a:srgbClr val="1A3B29"/>
                  </a:solidFill>
                  <a:latin typeface="Open Sauce Italics"/>
                </a:rPr>
                <a:t>altında</a:t>
              </a:r>
              <a:r>
                <a:rPr lang="en-US" sz="1899" spc="37" dirty="0">
                  <a:solidFill>
                    <a:srgbClr val="1A3B29"/>
                  </a:solidFill>
                  <a:latin typeface="Open Sauce Italics"/>
                </a:rPr>
                <a:t> </a:t>
              </a:r>
              <a:r>
                <a:rPr lang="en-US" sz="1899" spc="37" dirty="0" err="1">
                  <a:solidFill>
                    <a:srgbClr val="1A3B29"/>
                  </a:solidFill>
                  <a:latin typeface="Open Sauce Italics"/>
                </a:rPr>
                <a:t>olduklarından</a:t>
              </a:r>
              <a:r>
                <a:rPr lang="en-US" sz="1899" spc="37" dirty="0">
                  <a:solidFill>
                    <a:srgbClr val="1A3B29"/>
                  </a:solidFill>
                  <a:latin typeface="Open Sauce Italics"/>
                </a:rPr>
                <a:t> </a:t>
              </a:r>
              <a:r>
                <a:rPr lang="en-US" sz="1899" spc="37" dirty="0" err="1">
                  <a:solidFill>
                    <a:srgbClr val="1A3B29"/>
                  </a:solidFill>
                  <a:latin typeface="Open Sauce Italics"/>
                </a:rPr>
                <a:t>emin</a:t>
              </a:r>
              <a:r>
                <a:rPr lang="en-US" sz="1899" spc="37" dirty="0">
                  <a:solidFill>
                    <a:srgbClr val="1A3B29"/>
                  </a:solidFill>
                  <a:latin typeface="Open Sauce Italics"/>
                </a:rPr>
                <a:t> </a:t>
              </a:r>
              <a:r>
                <a:rPr lang="en-US" sz="1899" spc="37" dirty="0" err="1">
                  <a:solidFill>
                    <a:srgbClr val="1A3B29"/>
                  </a:solidFill>
                  <a:latin typeface="Open Sauce Italics"/>
                </a:rPr>
                <a:t>oluruz</a:t>
              </a:r>
              <a:r>
                <a:rPr lang="en-US" sz="1899" spc="37" dirty="0">
                  <a:solidFill>
                    <a:srgbClr val="1A3B29"/>
                  </a:solidFill>
                  <a:latin typeface="Open Sauce Italics"/>
                </a:rPr>
                <a:t>.</a:t>
              </a:r>
            </a:p>
            <a:p>
              <a:pPr marL="410209" lvl="1" indent="-205105">
                <a:lnSpc>
                  <a:spcPts val="2659"/>
                </a:lnSpc>
                <a:buFont typeface="Arial"/>
                <a:buChar char="•"/>
              </a:pPr>
              <a:r>
                <a:rPr lang="en-US" sz="1899" spc="37" dirty="0" err="1">
                  <a:solidFill>
                    <a:srgbClr val="1A3B29"/>
                  </a:solidFill>
                  <a:latin typeface="Open Sauce Italics"/>
                </a:rPr>
                <a:t>Çocuk</a:t>
              </a:r>
              <a:r>
                <a:rPr lang="en-US" sz="1899" spc="37" dirty="0">
                  <a:solidFill>
                    <a:srgbClr val="1A3B29"/>
                  </a:solidFill>
                  <a:latin typeface="Open Sauce Italics"/>
                </a:rPr>
                <a:t> </a:t>
              </a:r>
              <a:r>
                <a:rPr lang="en-US" sz="1899" spc="37" dirty="0" err="1">
                  <a:solidFill>
                    <a:srgbClr val="1A3B29"/>
                  </a:solidFill>
                  <a:latin typeface="Open Sauce Italics"/>
                </a:rPr>
                <a:t>misafirlerimizi</a:t>
              </a:r>
              <a:r>
                <a:rPr lang="en-US" sz="1899" spc="37" dirty="0">
                  <a:solidFill>
                    <a:srgbClr val="1A3B29"/>
                  </a:solidFill>
                  <a:latin typeface="Open Sauce Italics"/>
                </a:rPr>
                <a:t> </a:t>
              </a:r>
              <a:r>
                <a:rPr lang="en-US" sz="1899" spc="37" dirty="0" err="1">
                  <a:solidFill>
                    <a:srgbClr val="1A3B29"/>
                  </a:solidFill>
                  <a:latin typeface="Open Sauce Italics"/>
                </a:rPr>
                <a:t>emanet</a:t>
              </a:r>
              <a:r>
                <a:rPr lang="en-US" sz="1899" spc="37" dirty="0">
                  <a:solidFill>
                    <a:srgbClr val="1A3B29"/>
                  </a:solidFill>
                  <a:latin typeface="Open Sauce Italics"/>
                </a:rPr>
                <a:t> </a:t>
              </a:r>
              <a:r>
                <a:rPr lang="en-US" sz="1899" spc="37" dirty="0" err="1">
                  <a:solidFill>
                    <a:srgbClr val="1A3B29"/>
                  </a:solidFill>
                  <a:latin typeface="Open Sauce Italics"/>
                </a:rPr>
                <a:t>aldığımız</a:t>
              </a:r>
              <a:r>
                <a:rPr lang="en-US" sz="1899" spc="37" dirty="0">
                  <a:solidFill>
                    <a:srgbClr val="1A3B29"/>
                  </a:solidFill>
                  <a:latin typeface="Open Sauce Italics"/>
                </a:rPr>
                <a:t> </a:t>
              </a:r>
              <a:r>
                <a:rPr lang="en-US" sz="1899" spc="37" dirty="0" err="1">
                  <a:solidFill>
                    <a:srgbClr val="1A3B29"/>
                  </a:solidFill>
                  <a:latin typeface="Open Sauce Italics"/>
                </a:rPr>
                <a:t>ortamlarda</a:t>
              </a:r>
              <a:r>
                <a:rPr lang="en-US" sz="1899" spc="37" dirty="0">
                  <a:solidFill>
                    <a:srgbClr val="1A3B29"/>
                  </a:solidFill>
                  <a:latin typeface="Open Sauce Italics"/>
                </a:rPr>
                <a:t> (mini </a:t>
              </a:r>
              <a:r>
                <a:rPr lang="en-US" sz="1899" spc="37" dirty="0" err="1">
                  <a:solidFill>
                    <a:srgbClr val="1A3B29"/>
                  </a:solidFill>
                  <a:latin typeface="Open Sauce Italics"/>
                </a:rPr>
                <a:t>kulüp</a:t>
              </a:r>
              <a:r>
                <a:rPr lang="en-US" sz="1899" spc="37" dirty="0">
                  <a:solidFill>
                    <a:srgbClr val="1A3B29"/>
                  </a:solidFill>
                  <a:latin typeface="Open Sauce Italics"/>
                </a:rPr>
                <a:t> vb.) </a:t>
              </a:r>
              <a:r>
                <a:rPr lang="en-US" sz="1899" spc="37" dirty="0" err="1">
                  <a:solidFill>
                    <a:srgbClr val="1A3B29"/>
                  </a:solidFill>
                  <a:latin typeface="Open Sauce Italics"/>
                </a:rPr>
                <a:t>ebeveynlerine</a:t>
              </a:r>
              <a:r>
                <a:rPr lang="en-US" sz="1899" spc="37" dirty="0">
                  <a:solidFill>
                    <a:srgbClr val="1A3B29"/>
                  </a:solidFill>
                  <a:latin typeface="Open Sauce Italics"/>
                </a:rPr>
                <a:t> </a:t>
              </a:r>
              <a:r>
                <a:rPr lang="en-US" sz="1899" spc="37" dirty="0" err="1">
                  <a:solidFill>
                    <a:srgbClr val="1A3B29"/>
                  </a:solidFill>
                  <a:latin typeface="Open Sauce Italics"/>
                </a:rPr>
                <a:t>veya</a:t>
              </a:r>
              <a:r>
                <a:rPr lang="en-US" sz="1899" spc="37" dirty="0">
                  <a:solidFill>
                    <a:srgbClr val="1A3B29"/>
                  </a:solidFill>
                  <a:latin typeface="Open Sauce Italics"/>
                </a:rPr>
                <a:t> </a:t>
              </a:r>
              <a:r>
                <a:rPr lang="en-US" sz="1899" spc="37" dirty="0" err="1">
                  <a:solidFill>
                    <a:srgbClr val="1A3B29"/>
                  </a:solidFill>
                  <a:latin typeface="Open Sauce Italics"/>
                </a:rPr>
                <a:t>güvenilir</a:t>
              </a:r>
              <a:r>
                <a:rPr lang="en-US" sz="1899" spc="37" dirty="0">
                  <a:solidFill>
                    <a:srgbClr val="1A3B29"/>
                  </a:solidFill>
                  <a:latin typeface="Open Sauce Italics"/>
                </a:rPr>
                <a:t> </a:t>
              </a:r>
              <a:r>
                <a:rPr lang="en-US" sz="1899" spc="37" dirty="0" err="1">
                  <a:solidFill>
                    <a:srgbClr val="1A3B29"/>
                  </a:solidFill>
                  <a:latin typeface="Open Sauce Italics"/>
                </a:rPr>
                <a:t>başka</a:t>
              </a:r>
              <a:r>
                <a:rPr lang="en-US" sz="1899" spc="37" dirty="0">
                  <a:solidFill>
                    <a:srgbClr val="1A3B29"/>
                  </a:solidFill>
                  <a:latin typeface="Open Sauce Italics"/>
                </a:rPr>
                <a:t> </a:t>
              </a:r>
              <a:r>
                <a:rPr lang="en-US" sz="1899" spc="37" dirty="0" err="1">
                  <a:solidFill>
                    <a:srgbClr val="1A3B29"/>
                  </a:solidFill>
                  <a:latin typeface="Open Sauce Italics"/>
                </a:rPr>
                <a:t>bir</a:t>
              </a:r>
              <a:r>
                <a:rPr lang="en-US" sz="1899" spc="37" dirty="0">
                  <a:solidFill>
                    <a:srgbClr val="1A3B29"/>
                  </a:solidFill>
                  <a:latin typeface="Open Sauce Italics"/>
                </a:rPr>
                <a:t> </a:t>
              </a:r>
              <a:r>
                <a:rPr lang="en-US" sz="1899" spc="37" dirty="0" err="1">
                  <a:solidFill>
                    <a:srgbClr val="1A3B29"/>
                  </a:solidFill>
                  <a:latin typeface="Open Sauce Italics"/>
                </a:rPr>
                <a:t>yetişkine</a:t>
              </a:r>
              <a:r>
                <a:rPr lang="en-US" sz="1899" spc="37" dirty="0">
                  <a:solidFill>
                    <a:srgbClr val="1A3B29"/>
                  </a:solidFill>
                  <a:latin typeface="Open Sauce Italics"/>
                </a:rPr>
                <a:t> </a:t>
              </a:r>
              <a:r>
                <a:rPr lang="en-US" sz="1899" spc="37" dirty="0" err="1">
                  <a:solidFill>
                    <a:srgbClr val="1A3B29"/>
                  </a:solidFill>
                  <a:latin typeface="Open Sauce Italics"/>
                </a:rPr>
                <a:t>nasıl</a:t>
              </a:r>
              <a:r>
                <a:rPr lang="en-US" sz="1899" spc="37" dirty="0">
                  <a:solidFill>
                    <a:srgbClr val="1A3B29"/>
                  </a:solidFill>
                  <a:latin typeface="Open Sauce Italics"/>
                </a:rPr>
                <a:t> </a:t>
              </a:r>
              <a:r>
                <a:rPr lang="en-US" sz="1899" spc="37" dirty="0" err="1">
                  <a:solidFill>
                    <a:srgbClr val="1A3B29"/>
                  </a:solidFill>
                  <a:latin typeface="Open Sauce Italics"/>
                </a:rPr>
                <a:t>ulaşacağımız</a:t>
              </a:r>
              <a:r>
                <a:rPr lang="en-US" sz="1899" spc="37" dirty="0">
                  <a:solidFill>
                    <a:srgbClr val="1A3B29"/>
                  </a:solidFill>
                  <a:latin typeface="Open Sauce Italics"/>
                </a:rPr>
                <a:t> </a:t>
              </a:r>
              <a:r>
                <a:rPr lang="en-US" sz="1899" spc="37" dirty="0" err="1">
                  <a:solidFill>
                    <a:srgbClr val="1A3B29"/>
                  </a:solidFill>
                  <a:latin typeface="Open Sauce Italics"/>
                </a:rPr>
                <a:t>konusunda</a:t>
              </a:r>
              <a:r>
                <a:rPr lang="en-US" sz="1899" spc="37" dirty="0">
                  <a:solidFill>
                    <a:srgbClr val="1A3B29"/>
                  </a:solidFill>
                  <a:latin typeface="Open Sauce Italics"/>
                </a:rPr>
                <a:t> </a:t>
              </a:r>
              <a:r>
                <a:rPr lang="en-US" sz="1899" spc="37" dirty="0" err="1">
                  <a:solidFill>
                    <a:srgbClr val="1A3B29"/>
                  </a:solidFill>
                  <a:latin typeface="Open Sauce Italics"/>
                </a:rPr>
                <a:t>emin</a:t>
              </a:r>
              <a:r>
                <a:rPr lang="en-US" sz="1899" spc="37" dirty="0">
                  <a:solidFill>
                    <a:srgbClr val="1A3B29"/>
                  </a:solidFill>
                  <a:latin typeface="Open Sauce Italics"/>
                </a:rPr>
                <a:t> </a:t>
              </a:r>
              <a:r>
                <a:rPr lang="en-US" sz="1899" spc="37" dirty="0" err="1">
                  <a:solidFill>
                    <a:srgbClr val="1A3B29"/>
                  </a:solidFill>
                  <a:latin typeface="Open Sauce Italics"/>
                </a:rPr>
                <a:t>oluruz</a:t>
              </a:r>
              <a:r>
                <a:rPr lang="en-US" sz="1899" spc="37" dirty="0">
                  <a:solidFill>
                    <a:srgbClr val="1A3B29"/>
                  </a:solidFill>
                  <a:latin typeface="Open Sauce Italics"/>
                </a:rPr>
                <a:t>.</a:t>
              </a:r>
            </a:p>
            <a:p>
              <a:pPr marL="410209" lvl="1" indent="-205105">
                <a:lnSpc>
                  <a:spcPts val="2659"/>
                </a:lnSpc>
                <a:buFont typeface="Arial"/>
                <a:buChar char="•"/>
              </a:pPr>
              <a:r>
                <a:rPr lang="en-US" sz="1899" spc="37" dirty="0" err="1">
                  <a:solidFill>
                    <a:srgbClr val="1A3B29"/>
                  </a:solidFill>
                  <a:latin typeface="Open Sauce Italics"/>
                </a:rPr>
                <a:t>Çocuk</a:t>
              </a:r>
              <a:r>
                <a:rPr lang="en-US" sz="1899" spc="37" dirty="0">
                  <a:solidFill>
                    <a:srgbClr val="1A3B29"/>
                  </a:solidFill>
                  <a:latin typeface="Open Sauce Italics"/>
                </a:rPr>
                <a:t> </a:t>
              </a:r>
              <a:r>
                <a:rPr lang="en-US" sz="1899" spc="37" dirty="0" err="1">
                  <a:solidFill>
                    <a:srgbClr val="1A3B29"/>
                  </a:solidFill>
                  <a:latin typeface="Open Sauce Italics"/>
                </a:rPr>
                <a:t>haklarının</a:t>
              </a:r>
              <a:r>
                <a:rPr lang="en-US" sz="1899" spc="37" dirty="0">
                  <a:solidFill>
                    <a:srgbClr val="1A3B29"/>
                  </a:solidFill>
                  <a:latin typeface="Open Sauce Italics"/>
                </a:rPr>
                <a:t> </a:t>
              </a:r>
              <a:r>
                <a:rPr lang="en-US" sz="1899" spc="37" dirty="0" err="1">
                  <a:solidFill>
                    <a:srgbClr val="1A3B29"/>
                  </a:solidFill>
                  <a:latin typeface="Open Sauce Italics"/>
                </a:rPr>
                <a:t>korunması</a:t>
              </a:r>
              <a:r>
                <a:rPr lang="en-US" sz="1899" spc="37" dirty="0">
                  <a:solidFill>
                    <a:srgbClr val="1A3B29"/>
                  </a:solidFill>
                  <a:latin typeface="Open Sauce Italics"/>
                </a:rPr>
                <a:t> </a:t>
              </a:r>
              <a:r>
                <a:rPr lang="en-US" sz="1899" spc="37" dirty="0" err="1">
                  <a:solidFill>
                    <a:srgbClr val="1A3B29"/>
                  </a:solidFill>
                  <a:latin typeface="Open Sauce Italics"/>
                </a:rPr>
                <a:t>konusunda</a:t>
              </a:r>
              <a:r>
                <a:rPr lang="en-US" sz="1899" spc="37" dirty="0">
                  <a:solidFill>
                    <a:srgbClr val="1A3B29"/>
                  </a:solidFill>
                  <a:latin typeface="Open Sauce Italics"/>
                </a:rPr>
                <a:t> </a:t>
              </a:r>
              <a:r>
                <a:rPr lang="en-US" sz="1899" spc="37" dirty="0" err="1">
                  <a:solidFill>
                    <a:srgbClr val="1A3B29"/>
                  </a:solidFill>
                  <a:latin typeface="Open Sauce Italics"/>
                </a:rPr>
                <a:t>farkındalık</a:t>
              </a:r>
              <a:r>
                <a:rPr lang="en-US" sz="1899" spc="37" dirty="0">
                  <a:solidFill>
                    <a:srgbClr val="1A3B29"/>
                  </a:solidFill>
                  <a:latin typeface="Open Sauce Italics"/>
                </a:rPr>
                <a:t> </a:t>
              </a:r>
              <a:r>
                <a:rPr lang="en-US" sz="1899" spc="37" dirty="0" err="1">
                  <a:solidFill>
                    <a:srgbClr val="1A3B29"/>
                  </a:solidFill>
                  <a:latin typeface="Open Sauce Italics"/>
                </a:rPr>
                <a:t>yaratmak</a:t>
              </a:r>
              <a:r>
                <a:rPr lang="en-US" sz="1899" spc="37" dirty="0">
                  <a:solidFill>
                    <a:srgbClr val="1A3B29"/>
                  </a:solidFill>
                  <a:latin typeface="Open Sauce Italics"/>
                </a:rPr>
                <a:t> </a:t>
              </a:r>
              <a:r>
                <a:rPr lang="en-US" sz="1899" spc="37" dirty="0" err="1">
                  <a:solidFill>
                    <a:srgbClr val="1A3B29"/>
                  </a:solidFill>
                  <a:latin typeface="Open Sauce Italics"/>
                </a:rPr>
                <a:t>için</a:t>
              </a:r>
              <a:r>
                <a:rPr lang="en-US" sz="1899" spc="37" dirty="0">
                  <a:solidFill>
                    <a:srgbClr val="1A3B29"/>
                  </a:solidFill>
                  <a:latin typeface="Open Sauce Italics"/>
                </a:rPr>
                <a:t> </a:t>
              </a:r>
              <a:r>
                <a:rPr lang="en-US" sz="1899" spc="37" dirty="0" err="1">
                  <a:solidFill>
                    <a:srgbClr val="1A3B29"/>
                  </a:solidFill>
                  <a:latin typeface="Open Sauce Italics"/>
                </a:rPr>
                <a:t>eğitimler</a:t>
              </a:r>
              <a:r>
                <a:rPr lang="en-US" sz="1899" spc="37" dirty="0">
                  <a:solidFill>
                    <a:srgbClr val="1A3B29"/>
                  </a:solidFill>
                  <a:latin typeface="Open Sauce Italics"/>
                </a:rPr>
                <a:t> </a:t>
              </a:r>
              <a:r>
                <a:rPr lang="en-US" sz="1899" spc="37" dirty="0" err="1">
                  <a:solidFill>
                    <a:srgbClr val="1A3B29"/>
                  </a:solidFill>
                  <a:latin typeface="Open Sauce Italics"/>
                </a:rPr>
                <a:t>düzenler</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ilgili</a:t>
              </a:r>
              <a:r>
                <a:rPr lang="en-US" sz="1899" spc="37" dirty="0">
                  <a:solidFill>
                    <a:srgbClr val="1A3B29"/>
                  </a:solidFill>
                  <a:latin typeface="Open Sauce Italics"/>
                </a:rPr>
                <a:t> </a:t>
              </a:r>
              <a:r>
                <a:rPr lang="en-US" sz="1899" spc="37" dirty="0" err="1">
                  <a:solidFill>
                    <a:srgbClr val="1A3B29"/>
                  </a:solidFill>
                  <a:latin typeface="Open Sauce Italics"/>
                </a:rPr>
                <a:t>projelere</a:t>
              </a:r>
              <a:r>
                <a:rPr lang="en-US" sz="1899" spc="37" dirty="0">
                  <a:solidFill>
                    <a:srgbClr val="1A3B29"/>
                  </a:solidFill>
                  <a:latin typeface="Open Sauce Italics"/>
                </a:rPr>
                <a:t> </a:t>
              </a:r>
              <a:r>
                <a:rPr lang="en-US" sz="1899" spc="37" dirty="0" err="1">
                  <a:solidFill>
                    <a:srgbClr val="1A3B29"/>
                  </a:solidFill>
                  <a:latin typeface="Open Sauce Italics"/>
                </a:rPr>
                <a:t>destek</a:t>
              </a:r>
              <a:r>
                <a:rPr lang="en-US" sz="1899" spc="37" dirty="0">
                  <a:solidFill>
                    <a:srgbClr val="1A3B29"/>
                  </a:solidFill>
                  <a:latin typeface="Open Sauce Italics"/>
                </a:rPr>
                <a:t> </a:t>
              </a:r>
              <a:r>
                <a:rPr lang="en-US" sz="1899" spc="37" dirty="0" err="1">
                  <a:solidFill>
                    <a:srgbClr val="1A3B29"/>
                  </a:solidFill>
                  <a:latin typeface="Open Sauce Italics"/>
                </a:rPr>
                <a:t>veririz</a:t>
              </a:r>
              <a:r>
                <a:rPr lang="en-US" sz="1899" spc="37" dirty="0">
                  <a:solidFill>
                    <a:srgbClr val="1A3B29"/>
                  </a:solidFill>
                  <a:latin typeface="Open Sauce Italics"/>
                </a:rPr>
                <a:t>,</a:t>
              </a:r>
            </a:p>
            <a:p>
              <a:pPr marL="410209" lvl="1" indent="-205105">
                <a:lnSpc>
                  <a:spcPts val="2659"/>
                </a:lnSpc>
                <a:buFont typeface="Arial"/>
                <a:buChar char="•"/>
              </a:pPr>
              <a:r>
                <a:rPr lang="en-US" sz="1899" spc="37" dirty="0" err="1">
                  <a:solidFill>
                    <a:srgbClr val="1A3B29"/>
                  </a:solidFill>
                  <a:latin typeface="Open Sauce Italics"/>
                </a:rPr>
                <a:t>Çocuklar</a:t>
              </a:r>
              <a:r>
                <a:rPr lang="en-US" sz="1899" spc="37" dirty="0">
                  <a:solidFill>
                    <a:srgbClr val="1A3B29"/>
                  </a:solidFill>
                  <a:latin typeface="Open Sauce Italics"/>
                </a:rPr>
                <a:t> </a:t>
              </a:r>
              <a:r>
                <a:rPr lang="en-US" sz="1899" spc="37" dirty="0" err="1">
                  <a:solidFill>
                    <a:srgbClr val="1A3B29"/>
                  </a:solidFill>
                  <a:latin typeface="Open Sauce Italics"/>
                </a:rPr>
                <a:t>ile</a:t>
              </a:r>
              <a:r>
                <a:rPr lang="en-US" sz="1899" spc="37" dirty="0">
                  <a:solidFill>
                    <a:srgbClr val="1A3B29"/>
                  </a:solidFill>
                  <a:latin typeface="Open Sauce Italics"/>
                </a:rPr>
                <a:t> </a:t>
              </a:r>
              <a:r>
                <a:rPr lang="en-US" sz="1899" spc="37" dirty="0" err="1">
                  <a:solidFill>
                    <a:srgbClr val="1A3B29"/>
                  </a:solidFill>
                  <a:latin typeface="Open Sauce Italics"/>
                </a:rPr>
                <a:t>ilgili</a:t>
              </a:r>
              <a:r>
                <a:rPr lang="en-US" sz="1899" spc="37" dirty="0">
                  <a:solidFill>
                    <a:srgbClr val="1A3B29"/>
                  </a:solidFill>
                  <a:latin typeface="Open Sauce Italics"/>
                </a:rPr>
                <a:t> </a:t>
              </a:r>
              <a:r>
                <a:rPr lang="en-US" sz="1899" spc="37" dirty="0" err="1">
                  <a:solidFill>
                    <a:srgbClr val="1A3B29"/>
                  </a:solidFill>
                  <a:latin typeface="Open Sauce Italics"/>
                </a:rPr>
                <a:t>şüpheli</a:t>
              </a:r>
              <a:r>
                <a:rPr lang="en-US" sz="1899" spc="37" dirty="0">
                  <a:solidFill>
                    <a:srgbClr val="1A3B29"/>
                  </a:solidFill>
                  <a:latin typeface="Open Sauce Italics"/>
                </a:rPr>
                <a:t> </a:t>
              </a:r>
              <a:r>
                <a:rPr lang="en-US" sz="1899" spc="37" dirty="0" err="1">
                  <a:solidFill>
                    <a:srgbClr val="1A3B29"/>
                  </a:solidFill>
                  <a:latin typeface="Open Sauce Italics"/>
                </a:rPr>
                <a:t>eylemlere</a:t>
              </a:r>
              <a:r>
                <a:rPr lang="en-US" sz="1899" spc="37" dirty="0">
                  <a:solidFill>
                    <a:srgbClr val="1A3B29"/>
                  </a:solidFill>
                  <a:latin typeface="Open Sauce Italics"/>
                </a:rPr>
                <a:t> </a:t>
              </a:r>
              <a:r>
                <a:rPr lang="en-US" sz="1899" spc="37" dirty="0" err="1">
                  <a:solidFill>
                    <a:srgbClr val="1A3B29"/>
                  </a:solidFill>
                  <a:latin typeface="Open Sauce Italics"/>
                </a:rPr>
                <a:t>şahit</a:t>
              </a:r>
              <a:r>
                <a:rPr lang="en-US" sz="1899" spc="37" dirty="0">
                  <a:solidFill>
                    <a:srgbClr val="1A3B29"/>
                  </a:solidFill>
                  <a:latin typeface="Open Sauce Italics"/>
                </a:rPr>
                <a:t> </a:t>
              </a:r>
              <a:r>
                <a:rPr lang="en-US" sz="1899" spc="37" dirty="0" err="1">
                  <a:solidFill>
                    <a:srgbClr val="1A3B29"/>
                  </a:solidFill>
                  <a:latin typeface="Open Sauce Italics"/>
                </a:rPr>
                <a:t>olduğumuzda</a:t>
              </a:r>
              <a:r>
                <a:rPr lang="en-US" sz="1899" spc="37" dirty="0">
                  <a:solidFill>
                    <a:srgbClr val="1A3B29"/>
                  </a:solidFill>
                  <a:latin typeface="Open Sauce Italics"/>
                </a:rPr>
                <a:t> </a:t>
              </a:r>
              <a:r>
                <a:rPr lang="en-US" sz="1899" spc="37" dirty="0" err="1">
                  <a:solidFill>
                    <a:srgbClr val="1A3B29"/>
                  </a:solidFill>
                  <a:latin typeface="Open Sauce Italics"/>
                </a:rPr>
                <a:t>öncelikle</a:t>
              </a:r>
              <a:r>
                <a:rPr lang="en-US" sz="1899" spc="37" dirty="0">
                  <a:solidFill>
                    <a:srgbClr val="1A3B29"/>
                  </a:solidFill>
                  <a:latin typeface="Open Sauce Italics"/>
                </a:rPr>
                <a:t> </a:t>
              </a:r>
              <a:r>
                <a:rPr lang="en-US" sz="1899" spc="37" dirty="0" err="1">
                  <a:solidFill>
                    <a:srgbClr val="1A3B29"/>
                  </a:solidFill>
                  <a:latin typeface="Open Sauce Italics"/>
                </a:rPr>
                <a:t>otel</a:t>
              </a:r>
              <a:r>
                <a:rPr lang="en-US" sz="1899" spc="37" dirty="0">
                  <a:solidFill>
                    <a:srgbClr val="1A3B29"/>
                  </a:solidFill>
                  <a:latin typeface="Open Sauce Italics"/>
                </a:rPr>
                <a:t> </a:t>
              </a:r>
              <a:r>
                <a:rPr lang="en-US" sz="1899" spc="37" dirty="0" err="1">
                  <a:solidFill>
                    <a:srgbClr val="1A3B29"/>
                  </a:solidFill>
                  <a:latin typeface="Open Sauce Italics"/>
                </a:rPr>
                <a:t>yönetimine</a:t>
              </a:r>
              <a:r>
                <a:rPr lang="en-US" sz="1899" spc="37" dirty="0">
                  <a:solidFill>
                    <a:srgbClr val="1A3B29"/>
                  </a:solidFill>
                  <a:latin typeface="Open Sauce Italics"/>
                </a:rPr>
                <a:t> </a:t>
              </a:r>
              <a:r>
                <a:rPr lang="en-US" sz="1899" spc="37" dirty="0" err="1">
                  <a:solidFill>
                    <a:srgbClr val="1A3B29"/>
                  </a:solidFill>
                  <a:latin typeface="Open Sauce Italics"/>
                </a:rPr>
                <a:t>bilgi</a:t>
              </a:r>
              <a:r>
                <a:rPr lang="en-US" sz="1899" spc="37" dirty="0">
                  <a:solidFill>
                    <a:srgbClr val="1A3B29"/>
                  </a:solidFill>
                  <a:latin typeface="Open Sauce Italics"/>
                </a:rPr>
                <a:t> </a:t>
              </a:r>
              <a:r>
                <a:rPr lang="en-US" sz="1899" spc="37" dirty="0" err="1">
                  <a:solidFill>
                    <a:srgbClr val="1A3B29"/>
                  </a:solidFill>
                  <a:latin typeface="Open Sauce Italics"/>
                </a:rPr>
                <a:t>verir</a:t>
              </a:r>
              <a:r>
                <a:rPr lang="en-US" sz="1899" spc="37" dirty="0">
                  <a:solidFill>
                    <a:srgbClr val="1A3B29"/>
                  </a:solidFill>
                  <a:latin typeface="Open Sauce Italics"/>
                </a:rPr>
                <a:t>, </a:t>
              </a:r>
              <a:r>
                <a:rPr lang="en-US" sz="1899" spc="37" dirty="0" err="1">
                  <a:solidFill>
                    <a:srgbClr val="1A3B29"/>
                  </a:solidFill>
                  <a:latin typeface="Open Sauce Italics"/>
                </a:rPr>
                <a:t>gerekli</a:t>
              </a:r>
              <a:r>
                <a:rPr lang="en-US" sz="1899" spc="37" dirty="0">
                  <a:solidFill>
                    <a:srgbClr val="1A3B29"/>
                  </a:solidFill>
                  <a:latin typeface="Open Sauce Italics"/>
                </a:rPr>
                <a:t> </a:t>
              </a:r>
              <a:r>
                <a:rPr lang="en-US" sz="1899" spc="37" dirty="0" err="1">
                  <a:solidFill>
                    <a:srgbClr val="1A3B29"/>
                  </a:solidFill>
                  <a:latin typeface="Open Sauce Italics"/>
                </a:rPr>
                <a:t>görülen</a:t>
              </a:r>
              <a:r>
                <a:rPr lang="en-US" sz="1899" spc="37" dirty="0">
                  <a:solidFill>
                    <a:srgbClr val="1A3B29"/>
                  </a:solidFill>
                  <a:latin typeface="Open Sauce Italics"/>
                </a:rPr>
                <a:t> </a:t>
              </a:r>
              <a:r>
                <a:rPr lang="en-US" sz="1899" spc="37" dirty="0" err="1">
                  <a:solidFill>
                    <a:srgbClr val="1A3B29"/>
                  </a:solidFill>
                  <a:latin typeface="Open Sauce Italics"/>
                </a:rPr>
                <a:t>durumlarda</a:t>
              </a:r>
              <a:r>
                <a:rPr lang="en-US" sz="1899" spc="37" dirty="0">
                  <a:solidFill>
                    <a:srgbClr val="1A3B29"/>
                  </a:solidFill>
                  <a:latin typeface="Open Sauce Italics"/>
                </a:rPr>
                <a:t> </a:t>
              </a:r>
              <a:r>
                <a:rPr lang="en-US" sz="1899" spc="37" dirty="0" err="1">
                  <a:solidFill>
                    <a:srgbClr val="1A3B29"/>
                  </a:solidFill>
                  <a:latin typeface="Open Sauce Italics"/>
                </a:rPr>
                <a:t>Sosyal</a:t>
              </a:r>
              <a:r>
                <a:rPr lang="en-US" sz="1899" spc="37" dirty="0">
                  <a:solidFill>
                    <a:srgbClr val="1A3B29"/>
                  </a:solidFill>
                  <a:latin typeface="Open Sauce Italics"/>
                </a:rPr>
                <a:t> </a:t>
              </a:r>
              <a:r>
                <a:rPr lang="en-US" sz="1899" spc="37" dirty="0" err="1">
                  <a:solidFill>
                    <a:srgbClr val="1A3B29"/>
                  </a:solidFill>
                  <a:latin typeface="Open Sauce Italics"/>
                </a:rPr>
                <a:t>Destek</a:t>
              </a:r>
              <a:r>
                <a:rPr lang="en-US" sz="1899" spc="37" dirty="0">
                  <a:solidFill>
                    <a:srgbClr val="1A3B29"/>
                  </a:solidFill>
                  <a:latin typeface="Open Sauce Italics"/>
                </a:rPr>
                <a:t> </a:t>
              </a:r>
              <a:r>
                <a:rPr lang="en-US" sz="1899" spc="37" dirty="0" err="1">
                  <a:solidFill>
                    <a:srgbClr val="1A3B29"/>
                  </a:solidFill>
                  <a:latin typeface="Open Sauce Italics"/>
                </a:rPr>
                <a:t>Hattından</a:t>
              </a:r>
              <a:r>
                <a:rPr lang="en-US" sz="1899" spc="37" dirty="0">
                  <a:solidFill>
                    <a:srgbClr val="1A3B29"/>
                  </a:solidFill>
                  <a:latin typeface="Open Sauce Italics"/>
                </a:rPr>
                <a:t> </a:t>
              </a:r>
              <a:r>
                <a:rPr lang="en-US" sz="1899" spc="37" dirty="0" err="1">
                  <a:solidFill>
                    <a:srgbClr val="1A3B29"/>
                  </a:solidFill>
                  <a:latin typeface="Open Sauce Italics"/>
                </a:rPr>
                <a:t>yardım</a:t>
              </a:r>
              <a:r>
                <a:rPr lang="en-US" sz="1899" spc="37" dirty="0">
                  <a:solidFill>
                    <a:srgbClr val="1A3B29"/>
                  </a:solidFill>
                  <a:latin typeface="Open Sauce Italics"/>
                </a:rPr>
                <a:t> </a:t>
              </a:r>
              <a:r>
                <a:rPr lang="en-US" sz="1899" spc="37" dirty="0" err="1">
                  <a:solidFill>
                    <a:srgbClr val="1A3B29"/>
                  </a:solidFill>
                  <a:latin typeface="Open Sauce Italics"/>
                </a:rPr>
                <a:t>isteriz</a:t>
              </a:r>
              <a:r>
                <a:rPr lang="en-US" sz="1899" spc="37" dirty="0">
                  <a:solidFill>
                    <a:srgbClr val="1A3B29"/>
                  </a:solidFill>
                  <a:latin typeface="Open Sauce Italics"/>
                </a:rPr>
                <a:t>.</a:t>
              </a:r>
            </a:p>
            <a:p>
              <a:pPr marL="410209" lvl="1" indent="-205105">
                <a:lnSpc>
                  <a:spcPts val="2659"/>
                </a:lnSpc>
                <a:buFont typeface="Arial"/>
                <a:buChar char="•"/>
              </a:pPr>
              <a:r>
                <a:rPr lang="en-US" sz="1899" spc="37" dirty="0" err="1">
                  <a:solidFill>
                    <a:srgbClr val="1A3B29"/>
                  </a:solidFill>
                  <a:latin typeface="Open Sauce Italics"/>
                </a:rPr>
                <a:t>Çalışanlarımıza</a:t>
              </a:r>
              <a:r>
                <a:rPr lang="en-US" sz="1899" spc="37" dirty="0">
                  <a:solidFill>
                    <a:srgbClr val="1A3B29"/>
                  </a:solidFill>
                  <a:latin typeface="Open Sauce Italics"/>
                </a:rPr>
                <a:t>, Alt </a:t>
              </a:r>
              <a:r>
                <a:rPr lang="en-US" sz="1899" spc="37" dirty="0" err="1">
                  <a:solidFill>
                    <a:srgbClr val="1A3B29"/>
                  </a:solidFill>
                  <a:latin typeface="Open Sauce Italics"/>
                </a:rPr>
                <a:t>işverenlerimize</a:t>
              </a:r>
              <a:r>
                <a:rPr lang="en-US" sz="1899" spc="37" dirty="0">
                  <a:solidFill>
                    <a:srgbClr val="1A3B29"/>
                  </a:solidFill>
                  <a:latin typeface="Open Sauce Italics"/>
                </a:rPr>
                <a:t> </a:t>
              </a:r>
              <a:r>
                <a:rPr lang="en-US" sz="1899" spc="37" dirty="0" err="1">
                  <a:solidFill>
                    <a:srgbClr val="1A3B29"/>
                  </a:solidFill>
                  <a:latin typeface="Open Sauce Italics"/>
                </a:rPr>
                <a:t>ve</a:t>
              </a:r>
              <a:r>
                <a:rPr lang="en-US" sz="1899" spc="37" dirty="0">
                  <a:solidFill>
                    <a:srgbClr val="1A3B29"/>
                  </a:solidFill>
                  <a:latin typeface="Open Sauce Italics"/>
                </a:rPr>
                <a:t> </a:t>
              </a:r>
              <a:r>
                <a:rPr lang="en-US" sz="1899" spc="37" dirty="0" err="1">
                  <a:solidFill>
                    <a:srgbClr val="1A3B29"/>
                  </a:solidFill>
                  <a:latin typeface="Open Sauce Italics"/>
                </a:rPr>
                <a:t>taşeronlarımıza</a:t>
              </a:r>
              <a:r>
                <a:rPr lang="en-US" sz="1899" spc="37" dirty="0">
                  <a:solidFill>
                    <a:srgbClr val="1A3B29"/>
                  </a:solidFill>
                  <a:latin typeface="Open Sauce Italics"/>
                </a:rPr>
                <a:t> </a:t>
              </a:r>
              <a:r>
                <a:rPr lang="en-US" sz="1899" spc="37" dirty="0" err="1">
                  <a:solidFill>
                    <a:srgbClr val="1A3B29"/>
                  </a:solidFill>
                  <a:latin typeface="Open Sauce Italics"/>
                </a:rPr>
                <a:t>aldığımız</a:t>
              </a:r>
              <a:r>
                <a:rPr lang="en-US" sz="1899" spc="37" dirty="0">
                  <a:solidFill>
                    <a:srgbClr val="1A3B29"/>
                  </a:solidFill>
                  <a:latin typeface="Open Sauce Italics"/>
                </a:rPr>
                <a:t> </a:t>
              </a:r>
              <a:r>
                <a:rPr lang="en-US" sz="1899" spc="37" dirty="0" err="1">
                  <a:solidFill>
                    <a:srgbClr val="1A3B29"/>
                  </a:solidFill>
                  <a:latin typeface="Open Sauce Italics"/>
                </a:rPr>
                <a:t>önlemler</a:t>
              </a:r>
              <a:r>
                <a:rPr lang="en-US" sz="1899" spc="37" dirty="0">
                  <a:solidFill>
                    <a:srgbClr val="1A3B29"/>
                  </a:solidFill>
                  <a:latin typeface="Open Sauce Italics"/>
                </a:rPr>
                <a:t> </a:t>
              </a:r>
              <a:r>
                <a:rPr lang="en-US" sz="1899" spc="37" dirty="0" err="1">
                  <a:solidFill>
                    <a:srgbClr val="1A3B29"/>
                  </a:solidFill>
                  <a:latin typeface="Open Sauce Italics"/>
                </a:rPr>
                <a:t>hakkında</a:t>
              </a:r>
              <a:r>
                <a:rPr lang="en-US" sz="1899" spc="37" dirty="0">
                  <a:solidFill>
                    <a:srgbClr val="1A3B29"/>
                  </a:solidFill>
                  <a:latin typeface="Open Sauce Italics"/>
                </a:rPr>
                <a:t> </a:t>
              </a:r>
              <a:r>
                <a:rPr lang="en-US" sz="1899" spc="37" dirty="0" err="1">
                  <a:solidFill>
                    <a:srgbClr val="1A3B29"/>
                  </a:solidFill>
                  <a:latin typeface="Open Sauce Italics"/>
                </a:rPr>
                <a:t>bilgilendirmeler</a:t>
              </a:r>
              <a:r>
                <a:rPr lang="en-US" sz="1899" spc="37" dirty="0">
                  <a:solidFill>
                    <a:srgbClr val="1A3B29"/>
                  </a:solidFill>
                  <a:latin typeface="Open Sauce Italics"/>
                </a:rPr>
                <a:t> </a:t>
              </a:r>
              <a:r>
                <a:rPr lang="en-US" sz="1899" spc="37" dirty="0" err="1">
                  <a:solidFill>
                    <a:srgbClr val="1A3B29"/>
                  </a:solidFill>
                  <a:latin typeface="Open Sauce Italics"/>
                </a:rPr>
                <a:t>yaparız</a:t>
              </a:r>
              <a:endParaRPr lang="en-US" sz="1899" spc="37" dirty="0">
                <a:solidFill>
                  <a:srgbClr val="1A3B29"/>
                </a:solidFill>
                <a:latin typeface="Open Sauce Italics"/>
              </a:endParaRPr>
            </a:p>
            <a:p>
              <a:pPr marL="410209" lvl="1" indent="-205105">
                <a:lnSpc>
                  <a:spcPts val="2659"/>
                </a:lnSpc>
                <a:buFont typeface="Arial"/>
                <a:buChar char="•"/>
              </a:pPr>
              <a:r>
                <a:rPr lang="en-US" sz="1899" spc="37" dirty="0" err="1">
                  <a:solidFill>
                    <a:srgbClr val="1A3B29"/>
                  </a:solidFill>
                  <a:latin typeface="Open Sauce Italics"/>
                </a:rPr>
                <a:t>Çocuk</a:t>
              </a:r>
              <a:r>
                <a:rPr lang="en-US" sz="1899" spc="37" dirty="0">
                  <a:solidFill>
                    <a:srgbClr val="1A3B29"/>
                  </a:solidFill>
                  <a:latin typeface="Open Sauce Italics"/>
                </a:rPr>
                <a:t> </a:t>
              </a:r>
              <a:r>
                <a:rPr lang="en-US" sz="1899" spc="37" dirty="0" err="1">
                  <a:solidFill>
                    <a:srgbClr val="1A3B29"/>
                  </a:solidFill>
                  <a:latin typeface="Open Sauce Italics"/>
                </a:rPr>
                <a:t>İstismarı</a:t>
              </a:r>
              <a:r>
                <a:rPr lang="en-US" sz="1899" spc="37" dirty="0">
                  <a:solidFill>
                    <a:srgbClr val="1A3B29"/>
                  </a:solidFill>
                  <a:latin typeface="Open Sauce Italics"/>
                </a:rPr>
                <a:t> </a:t>
              </a:r>
              <a:r>
                <a:rPr lang="en-US" sz="1899" spc="37" dirty="0" err="1">
                  <a:solidFill>
                    <a:srgbClr val="1A3B29"/>
                  </a:solidFill>
                  <a:latin typeface="Open Sauce Italics"/>
                </a:rPr>
                <a:t>tespiti</a:t>
              </a:r>
              <a:r>
                <a:rPr lang="en-US" sz="1899" spc="37" dirty="0">
                  <a:solidFill>
                    <a:srgbClr val="1A3B29"/>
                  </a:solidFill>
                  <a:latin typeface="Open Sauce Italics"/>
                </a:rPr>
                <a:t> </a:t>
              </a:r>
              <a:r>
                <a:rPr lang="en-US" sz="1899" spc="37" dirty="0" err="1">
                  <a:solidFill>
                    <a:srgbClr val="1A3B29"/>
                  </a:solidFill>
                  <a:latin typeface="Open Sauce Italics"/>
                </a:rPr>
                <a:t>sırasında</a:t>
              </a:r>
              <a:r>
                <a:rPr lang="en-US" sz="1899" spc="37" dirty="0">
                  <a:solidFill>
                    <a:srgbClr val="1A3B29"/>
                  </a:solidFill>
                  <a:latin typeface="Open Sauce Italics"/>
                </a:rPr>
                <a:t> </a:t>
              </a:r>
              <a:r>
                <a:rPr lang="en-US" sz="1899" spc="37" dirty="0" err="1">
                  <a:solidFill>
                    <a:srgbClr val="1A3B29"/>
                  </a:solidFill>
                  <a:latin typeface="Open Sauce Italics"/>
                </a:rPr>
                <a:t>misafirlerimiz</a:t>
              </a:r>
              <a:r>
                <a:rPr lang="en-US" sz="1899" spc="37" dirty="0">
                  <a:solidFill>
                    <a:srgbClr val="1A3B29"/>
                  </a:solidFill>
                  <a:latin typeface="Open Sauce Italics"/>
                </a:rPr>
                <a:t> </a:t>
              </a:r>
              <a:r>
                <a:rPr lang="en-US" sz="1899" spc="37" dirty="0" err="1">
                  <a:solidFill>
                    <a:srgbClr val="1A3B29"/>
                  </a:solidFill>
                  <a:latin typeface="Open Sauce Italics"/>
                </a:rPr>
                <a:t>resepsiyona</a:t>
              </a:r>
              <a:r>
                <a:rPr lang="en-US" sz="1899" spc="37" dirty="0">
                  <a:solidFill>
                    <a:srgbClr val="1A3B29"/>
                  </a:solidFill>
                  <a:latin typeface="Open Sauce Italics"/>
                </a:rPr>
                <a:t> (9) DÂHİLİ </a:t>
              </a:r>
              <a:r>
                <a:rPr lang="en-US" sz="1899" spc="37" dirty="0" err="1">
                  <a:solidFill>
                    <a:srgbClr val="1A3B29"/>
                  </a:solidFill>
                  <a:latin typeface="Open Sauce Italics"/>
                </a:rPr>
                <a:t>hatta</a:t>
              </a:r>
              <a:r>
                <a:rPr lang="en-US" sz="1899" spc="37" dirty="0">
                  <a:solidFill>
                    <a:srgbClr val="1A3B29"/>
                  </a:solidFill>
                  <a:latin typeface="Open Sauce Italics"/>
                </a:rPr>
                <a:t> </a:t>
              </a:r>
              <a:r>
                <a:rPr lang="en-US" sz="1899" spc="37" dirty="0" err="1">
                  <a:solidFill>
                    <a:srgbClr val="1A3B29"/>
                  </a:solidFill>
                  <a:latin typeface="Open Sauce Italics"/>
                </a:rPr>
                <a:t>çalışma</a:t>
              </a:r>
              <a:r>
                <a:rPr lang="en-US" sz="1899" spc="37" dirty="0">
                  <a:solidFill>
                    <a:srgbClr val="1A3B29"/>
                  </a:solidFill>
                  <a:latin typeface="Open Sauce Italics"/>
                </a:rPr>
                <a:t> </a:t>
              </a:r>
              <a:r>
                <a:rPr lang="en-US" sz="1899" spc="37" dirty="0" err="1">
                  <a:solidFill>
                    <a:srgbClr val="1A3B29"/>
                  </a:solidFill>
                  <a:latin typeface="Open Sauce Italics"/>
                </a:rPr>
                <a:t>arkadaşlarımız</a:t>
              </a:r>
              <a:r>
                <a:rPr lang="en-US" sz="1899" spc="37" dirty="0">
                  <a:solidFill>
                    <a:srgbClr val="1A3B29"/>
                  </a:solidFill>
                  <a:latin typeface="Open Sauce Italics"/>
                </a:rPr>
                <a:t> </a:t>
              </a:r>
              <a:r>
                <a:rPr lang="en-US" sz="1899" spc="37" dirty="0" err="1">
                  <a:solidFill>
                    <a:srgbClr val="1A3B29"/>
                  </a:solidFill>
                  <a:latin typeface="Open Sauce Italics"/>
                </a:rPr>
                <a:t>ilgili</a:t>
              </a:r>
              <a:r>
                <a:rPr lang="en-US" sz="1899" spc="37" dirty="0">
                  <a:solidFill>
                    <a:srgbClr val="1A3B29"/>
                  </a:solidFill>
                  <a:latin typeface="Open Sauce Italics"/>
                </a:rPr>
                <a:t> </a:t>
              </a:r>
              <a:r>
                <a:rPr lang="en-US" sz="1899" spc="37" dirty="0" err="1">
                  <a:solidFill>
                    <a:srgbClr val="1A3B29"/>
                  </a:solidFill>
                  <a:latin typeface="Open Sauce Italics"/>
                </a:rPr>
                <a:t>departman</a:t>
              </a:r>
              <a:r>
                <a:rPr lang="en-US" sz="1899" spc="37" dirty="0">
                  <a:solidFill>
                    <a:srgbClr val="1A3B29"/>
                  </a:solidFill>
                  <a:latin typeface="Open Sauce Italics"/>
                </a:rPr>
                <a:t> </a:t>
              </a:r>
              <a:r>
                <a:rPr lang="en-US" sz="1899" spc="37" dirty="0" err="1">
                  <a:solidFill>
                    <a:srgbClr val="1A3B29"/>
                  </a:solidFill>
                  <a:latin typeface="Open Sauce Italics"/>
                </a:rPr>
                <a:t>müdürlerine</a:t>
              </a:r>
              <a:r>
                <a:rPr lang="en-US" sz="1899" spc="37" dirty="0">
                  <a:solidFill>
                    <a:srgbClr val="1A3B29"/>
                  </a:solidFill>
                  <a:latin typeface="Open Sauce Italics"/>
                </a:rPr>
                <a:t> </a:t>
              </a:r>
              <a:r>
                <a:rPr lang="en-US" sz="1899" spc="37" dirty="0" err="1">
                  <a:solidFill>
                    <a:srgbClr val="1A3B29"/>
                  </a:solidFill>
                  <a:latin typeface="Open Sauce Italics"/>
                </a:rPr>
                <a:t>bilgi</a:t>
              </a:r>
              <a:r>
                <a:rPr lang="en-US" sz="1899" spc="37" dirty="0">
                  <a:solidFill>
                    <a:srgbClr val="1A3B29"/>
                  </a:solidFill>
                  <a:latin typeface="Open Sauce Italics"/>
                </a:rPr>
                <a:t> </a:t>
              </a:r>
              <a:r>
                <a:rPr lang="en-US" sz="1899" spc="37" dirty="0" err="1">
                  <a:solidFill>
                    <a:srgbClr val="1A3B29"/>
                  </a:solidFill>
                  <a:latin typeface="Open Sauce Italics"/>
                </a:rPr>
                <a:t>verecektir</a:t>
              </a:r>
              <a:r>
                <a:rPr lang="en-US" sz="1899" spc="37" dirty="0">
                  <a:solidFill>
                    <a:srgbClr val="1A3B29"/>
                  </a:solidFill>
                  <a:latin typeface="Open Sauce Italics"/>
                </a:rPr>
                <a:t>.</a:t>
              </a:r>
            </a:p>
            <a:p>
              <a:pPr>
                <a:lnSpc>
                  <a:spcPts val="2660"/>
                </a:lnSpc>
              </a:pPr>
              <a:endParaRPr lang="en-US" sz="1899" spc="37" dirty="0">
                <a:solidFill>
                  <a:srgbClr val="1A3B29"/>
                </a:solidFill>
                <a:latin typeface="Open Sauce Italic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28592"/>
            <a:ext cx="18288000" cy="1571636"/>
            <a:chOff x="0" y="0"/>
            <a:chExt cx="6817712" cy="1451986"/>
          </a:xfrm>
        </p:grpSpPr>
        <p:sp>
          <p:nvSpPr>
            <p:cNvPr id="6" name="Freeform 3"/>
            <p:cNvSpPr/>
            <p:nvPr/>
          </p:nvSpPr>
          <p:spPr>
            <a:xfrm>
              <a:off x="0" y="0"/>
              <a:ext cx="6817713" cy="1451986"/>
            </a:xfrm>
            <a:custGeom>
              <a:avLst/>
              <a:gdLst/>
              <a:ahLst/>
              <a:cxnLst/>
              <a:rect l="l" t="t" r="r" b="b"/>
              <a:pathLst>
                <a:path w="6817713" h="1451986">
                  <a:moveTo>
                    <a:pt x="0" y="0"/>
                  </a:moveTo>
                  <a:lnTo>
                    <a:pt x="6817713" y="0"/>
                  </a:lnTo>
                  <a:lnTo>
                    <a:pt x="6817713" y="1451986"/>
                  </a:lnTo>
                  <a:lnTo>
                    <a:pt x="0" y="1451986"/>
                  </a:lnTo>
                  <a:close/>
                </a:path>
              </a:pathLst>
            </a:custGeom>
            <a:solidFill>
              <a:srgbClr val="266041"/>
            </a:solidFill>
          </p:spPr>
          <p:txBody>
            <a:bodyPr/>
            <a:lstStyle/>
            <a:p>
              <a:endParaRPr lang="tr-TR"/>
            </a:p>
          </p:txBody>
        </p:sp>
      </p:grpSp>
      <p:grpSp>
        <p:nvGrpSpPr>
          <p:cNvPr id="5" name="Group 2"/>
          <p:cNvGrpSpPr/>
          <p:nvPr/>
        </p:nvGrpSpPr>
        <p:grpSpPr>
          <a:xfrm>
            <a:off x="357127" y="624313"/>
            <a:ext cx="17930874" cy="8238044"/>
            <a:chOff x="-1556960" y="-123825"/>
            <a:chExt cx="23907831" cy="10984058"/>
          </a:xfrm>
        </p:grpSpPr>
        <p:sp>
          <p:nvSpPr>
            <p:cNvPr id="3" name="TextBox 3"/>
            <p:cNvSpPr txBox="1"/>
            <p:nvPr/>
          </p:nvSpPr>
          <p:spPr>
            <a:xfrm>
              <a:off x="-1556960" y="-123825"/>
              <a:ext cx="23907831" cy="1538883"/>
            </a:xfrm>
            <a:prstGeom prst="rect">
              <a:avLst/>
            </a:prstGeom>
          </p:spPr>
          <p:txBody>
            <a:bodyPr wrap="square" lIns="0" tIns="0" rIns="0" bIns="0" rtlCol="0" anchor="t">
              <a:spAutoFit/>
            </a:bodyPr>
            <a:lstStyle/>
            <a:p>
              <a:pPr>
                <a:lnSpc>
                  <a:spcPts val="8960"/>
                </a:lnSpc>
              </a:pPr>
              <a:r>
                <a:rPr lang="en-US" sz="4800" dirty="0">
                  <a:solidFill>
                    <a:schemeClr val="bg1"/>
                  </a:solidFill>
                  <a:latin typeface="Open Sauce Heavy"/>
                </a:rPr>
                <a:t>SAVUNMASIZ GRUPLAR VE ÇOCUK HAKLARI POLİTİKAMIZ </a:t>
              </a:r>
            </a:p>
          </p:txBody>
        </p:sp>
        <p:sp>
          <p:nvSpPr>
            <p:cNvPr id="4" name="TextBox 4"/>
            <p:cNvSpPr txBox="1"/>
            <p:nvPr/>
          </p:nvSpPr>
          <p:spPr>
            <a:xfrm>
              <a:off x="-32951" y="1996480"/>
              <a:ext cx="20454571" cy="8863753"/>
            </a:xfrm>
            <a:prstGeom prst="rect">
              <a:avLst/>
            </a:prstGeom>
          </p:spPr>
          <p:txBody>
            <a:bodyPr lIns="0" tIns="0" rIns="0" bIns="0" rtlCol="0" anchor="t">
              <a:spAutoFit/>
            </a:bodyPr>
            <a:lstStyle/>
            <a:p>
              <a:pPr>
                <a:lnSpc>
                  <a:spcPts val="2659"/>
                </a:lnSpc>
              </a:pPr>
              <a:endParaRPr/>
            </a:p>
            <a:p>
              <a:pPr marL="410209" lvl="1" indent="-205105">
                <a:lnSpc>
                  <a:spcPts val="2659"/>
                </a:lnSpc>
                <a:buFont typeface="Arial"/>
                <a:buChar char="•"/>
              </a:pPr>
              <a:r>
                <a:rPr lang="en-US" sz="1899" spc="37" dirty="0">
                  <a:solidFill>
                    <a:srgbClr val="1A3B29"/>
                  </a:solidFill>
                  <a:latin typeface="Open Sauce"/>
                </a:rPr>
                <a:t>KAİLA HOTELS </a:t>
              </a:r>
              <a:r>
                <a:rPr lang="en-US" sz="1899" spc="37" dirty="0" err="1">
                  <a:solidFill>
                    <a:srgbClr val="1A3B29"/>
                  </a:solidFill>
                  <a:latin typeface="Open Sauce"/>
                </a:rPr>
                <a:t>olarak</a:t>
              </a:r>
              <a:r>
                <a:rPr lang="en-US" sz="1899" spc="37" dirty="0">
                  <a:solidFill>
                    <a:srgbClr val="1A3B29"/>
                  </a:solidFill>
                  <a:latin typeface="Open Sauce"/>
                </a:rPr>
                <a:t> </a:t>
              </a:r>
              <a:r>
                <a:rPr lang="en-US" sz="1899" spc="37" dirty="0" err="1">
                  <a:solidFill>
                    <a:srgbClr val="1A3B29"/>
                  </a:solidFill>
                  <a:latin typeface="Open Sauce"/>
                </a:rPr>
                <a:t>turizmde</a:t>
              </a:r>
              <a:r>
                <a:rPr lang="en-US" sz="1899" spc="37" dirty="0">
                  <a:solidFill>
                    <a:srgbClr val="1A3B29"/>
                  </a:solidFill>
                  <a:latin typeface="Open Sauce"/>
                </a:rPr>
                <a:t> </a:t>
              </a:r>
              <a:r>
                <a:rPr lang="en-US" sz="1899" spc="37" dirty="0" err="1">
                  <a:solidFill>
                    <a:srgbClr val="1A3B29"/>
                  </a:solidFill>
                  <a:latin typeface="Open Sauce"/>
                </a:rPr>
                <a:t>bölgede</a:t>
              </a:r>
              <a:r>
                <a:rPr lang="en-US" sz="1899" spc="37" dirty="0">
                  <a:solidFill>
                    <a:srgbClr val="1A3B29"/>
                  </a:solidFill>
                  <a:latin typeface="Open Sauce"/>
                </a:rPr>
                <a:t> </a:t>
              </a:r>
              <a:r>
                <a:rPr lang="en-US" sz="1899" spc="37" dirty="0" err="1">
                  <a:solidFill>
                    <a:srgbClr val="1A3B29"/>
                  </a:solidFill>
                  <a:latin typeface="Open Sauce"/>
                </a:rPr>
                <a:t>ki</a:t>
              </a:r>
              <a:r>
                <a:rPr lang="en-US" sz="1899" spc="37" dirty="0">
                  <a:solidFill>
                    <a:srgbClr val="1A3B29"/>
                  </a:solidFill>
                  <a:latin typeface="Open Sauce"/>
                </a:rPr>
                <a:t> </a:t>
              </a:r>
              <a:r>
                <a:rPr lang="en-US" sz="1899" spc="37" dirty="0" err="1">
                  <a:solidFill>
                    <a:srgbClr val="1A3B29"/>
                  </a:solidFill>
                  <a:latin typeface="Open Sauce"/>
                </a:rPr>
                <a:t>öncü</a:t>
              </a:r>
              <a:r>
                <a:rPr lang="en-US" sz="1899" spc="37" dirty="0">
                  <a:solidFill>
                    <a:srgbClr val="1A3B29"/>
                  </a:solidFill>
                  <a:latin typeface="Open Sauce"/>
                </a:rPr>
                <a:t> </a:t>
              </a:r>
              <a:r>
                <a:rPr lang="en-US" sz="1899" spc="37" dirty="0" err="1">
                  <a:solidFill>
                    <a:srgbClr val="1A3B29"/>
                  </a:solidFill>
                  <a:latin typeface="Open Sauce"/>
                </a:rPr>
                <a:t>kuruluşlardan</a:t>
              </a:r>
              <a:r>
                <a:rPr lang="en-US" sz="1899" spc="37" dirty="0">
                  <a:solidFill>
                    <a:srgbClr val="1A3B29"/>
                  </a:solidFill>
                  <a:latin typeface="Open Sauce"/>
                </a:rPr>
                <a:t> </a:t>
              </a:r>
              <a:r>
                <a:rPr lang="en-US" sz="1899" spc="37" dirty="0" err="1">
                  <a:solidFill>
                    <a:srgbClr val="1A3B29"/>
                  </a:solidFill>
                  <a:latin typeface="Open Sauce"/>
                </a:rPr>
                <a:t>biri</a:t>
              </a:r>
              <a:r>
                <a:rPr lang="en-US" sz="1899" spc="37" dirty="0">
                  <a:solidFill>
                    <a:srgbClr val="1A3B29"/>
                  </a:solidFill>
                  <a:latin typeface="Open Sauce"/>
                </a:rPr>
                <a:t> </a:t>
              </a:r>
              <a:r>
                <a:rPr lang="en-US" sz="1899" spc="37" dirty="0" err="1">
                  <a:solidFill>
                    <a:srgbClr val="1A3B29"/>
                  </a:solidFill>
                  <a:latin typeface="Open Sauce"/>
                </a:rPr>
                <a:t>olmamızın</a:t>
              </a:r>
              <a:r>
                <a:rPr lang="en-US" sz="1899" spc="37" dirty="0">
                  <a:solidFill>
                    <a:srgbClr val="1A3B29"/>
                  </a:solidFill>
                  <a:latin typeface="Open Sauce"/>
                </a:rPr>
                <a:t> </a:t>
              </a:r>
              <a:r>
                <a:rPr lang="en-US" sz="1899" spc="37" dirty="0" err="1">
                  <a:solidFill>
                    <a:srgbClr val="1A3B29"/>
                  </a:solidFill>
                  <a:latin typeface="Open Sauce"/>
                </a:rPr>
                <a:t>verdiği</a:t>
              </a:r>
              <a:r>
                <a:rPr lang="en-US" sz="1899" spc="37" dirty="0">
                  <a:solidFill>
                    <a:srgbClr val="1A3B29"/>
                  </a:solidFill>
                  <a:latin typeface="Open Sauce"/>
                </a:rPr>
                <a:t> </a:t>
              </a:r>
              <a:r>
                <a:rPr lang="en-US" sz="1899" spc="37" dirty="0" err="1">
                  <a:solidFill>
                    <a:srgbClr val="1A3B29"/>
                  </a:solidFill>
                  <a:latin typeface="Open Sauce"/>
                </a:rPr>
                <a:t>bilinç</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sorumlulukla</a:t>
              </a:r>
              <a:r>
                <a:rPr lang="en-US" sz="1899" spc="37" dirty="0">
                  <a:solidFill>
                    <a:srgbClr val="1A3B29"/>
                  </a:solidFill>
                  <a:latin typeface="Open Sauce"/>
                </a:rPr>
                <a:t> </a:t>
              </a:r>
              <a:r>
                <a:rPr lang="en-US" sz="1899" spc="37" dirty="0" err="1">
                  <a:solidFill>
                    <a:srgbClr val="1A3B29"/>
                  </a:solidFill>
                  <a:latin typeface="Open Sauce"/>
                </a:rPr>
                <a:t>çocuklar</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savunmasız</a:t>
              </a:r>
              <a:r>
                <a:rPr lang="en-US" sz="1899" spc="37" dirty="0">
                  <a:solidFill>
                    <a:srgbClr val="1A3B29"/>
                  </a:solidFill>
                  <a:latin typeface="Open Sauce"/>
                </a:rPr>
                <a:t> </a:t>
              </a:r>
              <a:r>
                <a:rPr lang="en-US" sz="1899" spc="37" dirty="0" err="1">
                  <a:solidFill>
                    <a:srgbClr val="1A3B29"/>
                  </a:solidFill>
                  <a:latin typeface="Open Sauce"/>
                </a:rPr>
                <a:t>gruplar</a:t>
              </a:r>
              <a:r>
                <a:rPr lang="en-US" sz="1899" spc="37" dirty="0">
                  <a:solidFill>
                    <a:srgbClr val="1A3B29"/>
                  </a:solidFill>
                  <a:latin typeface="Open Sauce"/>
                </a:rPr>
                <a:t> </a:t>
              </a:r>
              <a:r>
                <a:rPr lang="en-US" sz="1899" spc="37" dirty="0" err="1">
                  <a:solidFill>
                    <a:srgbClr val="1A3B29"/>
                  </a:solidFill>
                  <a:latin typeface="Open Sauce"/>
                </a:rPr>
                <a:t>da</a:t>
              </a:r>
              <a:r>
                <a:rPr lang="en-US" sz="1899" spc="37" dirty="0">
                  <a:solidFill>
                    <a:srgbClr val="1A3B29"/>
                  </a:solidFill>
                  <a:latin typeface="Open Sauce"/>
                </a:rPr>
                <a:t> </a:t>
              </a:r>
              <a:r>
                <a:rPr lang="en-US" sz="1899" spc="37" dirty="0" err="1">
                  <a:solidFill>
                    <a:srgbClr val="1A3B29"/>
                  </a:solidFill>
                  <a:latin typeface="Open Sauce"/>
                </a:rPr>
                <a:t>dâhil</a:t>
              </a:r>
              <a:r>
                <a:rPr lang="en-US" sz="1899" spc="37" dirty="0">
                  <a:solidFill>
                    <a:srgbClr val="1A3B29"/>
                  </a:solidFill>
                  <a:latin typeface="Open Sauce"/>
                </a:rPr>
                <a:t> </a:t>
              </a:r>
              <a:r>
                <a:rPr lang="en-US" sz="1899" spc="37" dirty="0" err="1">
                  <a:solidFill>
                    <a:srgbClr val="1A3B29"/>
                  </a:solidFill>
                  <a:latin typeface="Open Sauce"/>
                </a:rPr>
                <a:t>olmak</a:t>
              </a:r>
              <a:r>
                <a:rPr lang="en-US" sz="1899" spc="37" dirty="0">
                  <a:solidFill>
                    <a:srgbClr val="1A3B29"/>
                  </a:solidFill>
                  <a:latin typeface="Open Sauce"/>
                </a:rPr>
                <a:t> </a:t>
              </a:r>
              <a:r>
                <a:rPr lang="en-US" sz="1899" spc="37" dirty="0" err="1">
                  <a:solidFill>
                    <a:srgbClr val="1A3B29"/>
                  </a:solidFill>
                  <a:latin typeface="Open Sauce"/>
                </a:rPr>
                <a:t>üzere</a:t>
              </a:r>
              <a:r>
                <a:rPr lang="en-US" sz="1899" spc="37" dirty="0">
                  <a:solidFill>
                    <a:srgbClr val="1A3B29"/>
                  </a:solidFill>
                  <a:latin typeface="Open Sauce"/>
                </a:rPr>
                <a:t> </a:t>
              </a:r>
              <a:r>
                <a:rPr lang="en-US" sz="1899" spc="37" dirty="0" err="1">
                  <a:solidFill>
                    <a:srgbClr val="1A3B29"/>
                  </a:solidFill>
                  <a:latin typeface="Open Sauce"/>
                </a:rPr>
                <a:t>tüm</a:t>
              </a:r>
              <a:r>
                <a:rPr lang="en-US" sz="1899" spc="37" dirty="0">
                  <a:solidFill>
                    <a:srgbClr val="1A3B29"/>
                  </a:solidFill>
                  <a:latin typeface="Open Sauce"/>
                </a:rPr>
                <a:t> </a:t>
              </a:r>
              <a:r>
                <a:rPr lang="en-US" sz="1899" spc="37" dirty="0" err="1">
                  <a:solidFill>
                    <a:srgbClr val="1A3B29"/>
                  </a:solidFill>
                  <a:latin typeface="Open Sauce"/>
                </a:rPr>
                <a:t>misafirlerimizi</a:t>
              </a:r>
              <a:r>
                <a:rPr lang="en-US" sz="1899" spc="37" dirty="0">
                  <a:solidFill>
                    <a:srgbClr val="1A3B29"/>
                  </a:solidFill>
                  <a:latin typeface="Open Sauce"/>
                </a:rPr>
                <a:t> </a:t>
              </a:r>
              <a:r>
                <a:rPr lang="en-US" sz="1899" spc="37" dirty="0" err="1">
                  <a:solidFill>
                    <a:srgbClr val="1A3B29"/>
                  </a:solidFill>
                  <a:latin typeface="Open Sauce"/>
                </a:rPr>
                <a:t>eşit</a:t>
              </a:r>
              <a:r>
                <a:rPr lang="en-US" sz="1899" spc="37" dirty="0">
                  <a:solidFill>
                    <a:srgbClr val="1A3B29"/>
                  </a:solidFill>
                  <a:latin typeface="Open Sauce"/>
                </a:rPr>
                <a:t> </a:t>
              </a:r>
              <a:r>
                <a:rPr lang="en-US" sz="1899" spc="37" dirty="0" err="1">
                  <a:solidFill>
                    <a:srgbClr val="1A3B29"/>
                  </a:solidFill>
                  <a:latin typeface="Open Sauce"/>
                </a:rPr>
                <a:t>kabul</a:t>
              </a:r>
              <a:r>
                <a:rPr lang="en-US" sz="1899" spc="37" dirty="0">
                  <a:solidFill>
                    <a:srgbClr val="1A3B29"/>
                  </a:solidFill>
                  <a:latin typeface="Open Sauce"/>
                </a:rPr>
                <a:t> </a:t>
              </a:r>
              <a:r>
                <a:rPr lang="en-US" sz="1899" spc="37" dirty="0" err="1">
                  <a:solidFill>
                    <a:srgbClr val="1A3B29"/>
                  </a:solidFill>
                  <a:latin typeface="Open Sauce"/>
                </a:rPr>
                <a:t>ederek</a:t>
              </a:r>
              <a:r>
                <a:rPr lang="en-US" sz="1899" spc="37" dirty="0">
                  <a:solidFill>
                    <a:srgbClr val="1A3B29"/>
                  </a:solidFill>
                  <a:latin typeface="Open Sauce"/>
                </a:rPr>
                <a:t> </a:t>
              </a:r>
              <a:r>
                <a:rPr lang="en-US" sz="1899" spc="37" dirty="0" err="1">
                  <a:solidFill>
                    <a:srgbClr val="1A3B29"/>
                  </a:solidFill>
                  <a:latin typeface="Open Sauce"/>
                </a:rPr>
                <a:t>insan</a:t>
              </a:r>
              <a:r>
                <a:rPr lang="en-US" sz="1899" spc="37" dirty="0">
                  <a:solidFill>
                    <a:srgbClr val="1A3B29"/>
                  </a:solidFill>
                  <a:latin typeface="Open Sauce"/>
                </a:rPr>
                <a:t> </a:t>
              </a:r>
              <a:r>
                <a:rPr lang="en-US" sz="1899" spc="37" dirty="0" err="1">
                  <a:solidFill>
                    <a:srgbClr val="1A3B29"/>
                  </a:solidFill>
                  <a:latin typeface="Open Sauce"/>
                </a:rPr>
                <a:t>hakları</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çocuk</a:t>
              </a:r>
              <a:r>
                <a:rPr lang="en-US" sz="1899" spc="37" dirty="0">
                  <a:solidFill>
                    <a:srgbClr val="1A3B29"/>
                  </a:solidFill>
                  <a:latin typeface="Open Sauce"/>
                </a:rPr>
                <a:t> </a:t>
              </a:r>
              <a:r>
                <a:rPr lang="en-US" sz="1899" spc="37" dirty="0" err="1">
                  <a:solidFill>
                    <a:srgbClr val="1A3B29"/>
                  </a:solidFill>
                  <a:latin typeface="Open Sauce"/>
                </a:rPr>
                <a:t>haklarının</a:t>
              </a:r>
              <a:r>
                <a:rPr lang="en-US" sz="1899" spc="37" dirty="0">
                  <a:solidFill>
                    <a:srgbClr val="1A3B29"/>
                  </a:solidFill>
                  <a:latin typeface="Open Sauce"/>
                </a:rPr>
                <a:t> </a:t>
              </a:r>
              <a:r>
                <a:rPr lang="en-US" sz="1899" spc="37" dirty="0" err="1">
                  <a:solidFill>
                    <a:srgbClr val="1A3B29"/>
                  </a:solidFill>
                  <a:latin typeface="Open Sauce"/>
                </a:rPr>
                <a:t>tüm</a:t>
              </a:r>
              <a:r>
                <a:rPr lang="en-US" sz="1899" spc="37" dirty="0">
                  <a:solidFill>
                    <a:srgbClr val="1A3B29"/>
                  </a:solidFill>
                  <a:latin typeface="Open Sauce"/>
                </a:rPr>
                <a:t> </a:t>
              </a:r>
              <a:r>
                <a:rPr lang="en-US" sz="1899" spc="37" dirty="0" err="1">
                  <a:solidFill>
                    <a:srgbClr val="1A3B29"/>
                  </a:solidFill>
                  <a:latin typeface="Open Sauce"/>
                </a:rPr>
                <a:t>şartlarını</a:t>
              </a:r>
              <a:r>
                <a:rPr lang="en-US" sz="1899" spc="37" dirty="0">
                  <a:solidFill>
                    <a:srgbClr val="1A3B29"/>
                  </a:solidFill>
                  <a:latin typeface="Open Sauce"/>
                </a:rPr>
                <a:t> </a:t>
              </a:r>
              <a:r>
                <a:rPr lang="en-US" sz="1899" spc="37" dirty="0" err="1">
                  <a:solidFill>
                    <a:srgbClr val="1A3B29"/>
                  </a:solidFill>
                  <a:latin typeface="Open Sauce"/>
                </a:rPr>
                <a:t>eksiksiz</a:t>
              </a:r>
              <a:r>
                <a:rPr lang="en-US" sz="1899" spc="37" dirty="0">
                  <a:solidFill>
                    <a:srgbClr val="1A3B29"/>
                  </a:solidFill>
                  <a:latin typeface="Open Sauce"/>
                </a:rPr>
                <a:t> </a:t>
              </a:r>
              <a:r>
                <a:rPr lang="en-US" sz="1899" spc="37" dirty="0" err="1">
                  <a:solidFill>
                    <a:srgbClr val="1A3B29"/>
                  </a:solidFill>
                  <a:latin typeface="Open Sauce"/>
                </a:rPr>
                <a:t>yerine</a:t>
              </a:r>
              <a:r>
                <a:rPr lang="en-US" sz="1899" spc="37" dirty="0">
                  <a:solidFill>
                    <a:srgbClr val="1A3B29"/>
                  </a:solidFill>
                  <a:latin typeface="Open Sauce"/>
                </a:rPr>
                <a:t> </a:t>
              </a:r>
              <a:r>
                <a:rPr lang="en-US" sz="1899" spc="37" dirty="0" err="1">
                  <a:solidFill>
                    <a:srgbClr val="1A3B29"/>
                  </a:solidFill>
                  <a:latin typeface="Open Sauce"/>
                </a:rPr>
                <a:t>getirmeyi</a:t>
              </a:r>
              <a:r>
                <a:rPr lang="en-US" sz="1899" spc="37" dirty="0">
                  <a:solidFill>
                    <a:srgbClr val="1A3B29"/>
                  </a:solidFill>
                  <a:latin typeface="Open Sauce"/>
                </a:rPr>
                <a:t> </a:t>
              </a:r>
              <a:r>
                <a:rPr lang="en-US" sz="1899" spc="37" dirty="0" err="1">
                  <a:solidFill>
                    <a:srgbClr val="1A3B29"/>
                  </a:solidFill>
                  <a:latin typeface="Open Sauce"/>
                </a:rPr>
                <a:t>hedeflemekteyiz</a:t>
              </a:r>
              <a:r>
                <a:rPr lang="en-US" sz="1899" spc="37" dirty="0">
                  <a:solidFill>
                    <a:srgbClr val="1A3B29"/>
                  </a:solidFill>
                  <a:latin typeface="Open Sauce"/>
                </a:rPr>
                <a:t>.</a:t>
              </a:r>
            </a:p>
            <a:p>
              <a:pPr marL="410209" lvl="1" indent="-205105">
                <a:lnSpc>
                  <a:spcPts val="2659"/>
                </a:lnSpc>
                <a:buFont typeface="Arial"/>
                <a:buChar char="•"/>
              </a:pPr>
              <a:r>
                <a:rPr lang="en-US" sz="1899" spc="37" dirty="0" err="1">
                  <a:solidFill>
                    <a:srgbClr val="1A3B29"/>
                  </a:solidFill>
                  <a:latin typeface="Open Sauce"/>
                </a:rPr>
                <a:t>Kadın</a:t>
              </a:r>
              <a:r>
                <a:rPr lang="en-US" sz="1899" spc="37" dirty="0">
                  <a:solidFill>
                    <a:srgbClr val="1A3B29"/>
                  </a:solidFill>
                  <a:latin typeface="Open Sauce"/>
                </a:rPr>
                <a:t>, </a:t>
              </a:r>
              <a:r>
                <a:rPr lang="en-US" sz="1899" spc="37" dirty="0" err="1">
                  <a:solidFill>
                    <a:srgbClr val="1A3B29"/>
                  </a:solidFill>
                  <a:latin typeface="Open Sauce"/>
                </a:rPr>
                <a:t>çocuk</a:t>
              </a:r>
              <a:r>
                <a:rPr lang="en-US" sz="1899" spc="37" dirty="0">
                  <a:solidFill>
                    <a:srgbClr val="1A3B29"/>
                  </a:solidFill>
                  <a:latin typeface="Open Sauce"/>
                </a:rPr>
                <a:t>, </a:t>
              </a:r>
              <a:r>
                <a:rPr lang="en-US" sz="1899" spc="37" dirty="0" err="1">
                  <a:solidFill>
                    <a:srgbClr val="1A3B29"/>
                  </a:solidFill>
                  <a:latin typeface="Open Sauce"/>
                </a:rPr>
                <a:t>yaşlı</a:t>
              </a:r>
              <a:r>
                <a:rPr lang="en-US" sz="1899" spc="37" dirty="0">
                  <a:solidFill>
                    <a:srgbClr val="1A3B29"/>
                  </a:solidFill>
                  <a:latin typeface="Open Sauce"/>
                </a:rPr>
                <a:t>, </a:t>
              </a:r>
              <a:r>
                <a:rPr lang="en-US" sz="1899" spc="37" dirty="0" err="1">
                  <a:solidFill>
                    <a:srgbClr val="1A3B29"/>
                  </a:solidFill>
                  <a:latin typeface="Open Sauce"/>
                </a:rPr>
                <a:t>engelli</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özel</a:t>
              </a:r>
              <a:r>
                <a:rPr lang="en-US" sz="1899" spc="37" dirty="0">
                  <a:solidFill>
                    <a:srgbClr val="1A3B29"/>
                  </a:solidFill>
                  <a:latin typeface="Open Sauce"/>
                </a:rPr>
                <a:t> </a:t>
              </a:r>
              <a:r>
                <a:rPr lang="en-US" sz="1899" spc="37" dirty="0" err="1">
                  <a:solidFill>
                    <a:srgbClr val="1A3B29"/>
                  </a:solidFill>
                  <a:latin typeface="Open Sauce"/>
                </a:rPr>
                <a:t>ihtiyaç</a:t>
              </a:r>
              <a:r>
                <a:rPr lang="en-US" sz="1899" spc="37" dirty="0">
                  <a:solidFill>
                    <a:srgbClr val="1A3B29"/>
                  </a:solidFill>
                  <a:latin typeface="Open Sauce"/>
                </a:rPr>
                <a:t> </a:t>
              </a:r>
              <a:r>
                <a:rPr lang="en-US" sz="1899" spc="37" dirty="0" err="1">
                  <a:solidFill>
                    <a:srgbClr val="1A3B29"/>
                  </a:solidFill>
                  <a:latin typeface="Open Sauce"/>
                </a:rPr>
                <a:t>sahibi</a:t>
              </a:r>
              <a:r>
                <a:rPr lang="en-US" sz="1899" spc="37" dirty="0">
                  <a:solidFill>
                    <a:srgbClr val="1A3B29"/>
                  </a:solidFill>
                  <a:latin typeface="Open Sauce"/>
                </a:rPr>
                <a:t> her </a:t>
              </a:r>
              <a:r>
                <a:rPr lang="en-US" sz="1899" spc="37" dirty="0" err="1">
                  <a:solidFill>
                    <a:srgbClr val="1A3B29"/>
                  </a:solidFill>
                  <a:latin typeface="Open Sauce"/>
                </a:rPr>
                <a:t>bireyi</a:t>
              </a:r>
              <a:r>
                <a:rPr lang="en-US" sz="1899" spc="37" dirty="0">
                  <a:solidFill>
                    <a:srgbClr val="1A3B29"/>
                  </a:solidFill>
                  <a:latin typeface="Open Sauce"/>
                </a:rPr>
                <a:t> </a:t>
              </a:r>
              <a:r>
                <a:rPr lang="en-US" sz="1899" spc="37" dirty="0" err="1">
                  <a:solidFill>
                    <a:srgbClr val="1A3B29"/>
                  </a:solidFill>
                  <a:latin typeface="Open Sauce"/>
                </a:rPr>
                <a:t>korumak</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saygı</a:t>
              </a:r>
              <a:r>
                <a:rPr lang="en-US" sz="1899" spc="37" dirty="0">
                  <a:solidFill>
                    <a:srgbClr val="1A3B29"/>
                  </a:solidFill>
                  <a:latin typeface="Open Sauce"/>
                </a:rPr>
                <a:t> </a:t>
              </a:r>
              <a:r>
                <a:rPr lang="en-US" sz="1899" spc="37" dirty="0" err="1">
                  <a:solidFill>
                    <a:srgbClr val="1A3B29"/>
                  </a:solidFill>
                  <a:latin typeface="Open Sauce"/>
                </a:rPr>
                <a:t>duyulması</a:t>
              </a:r>
              <a:r>
                <a:rPr lang="en-US" sz="1899" spc="37" dirty="0">
                  <a:solidFill>
                    <a:srgbClr val="1A3B29"/>
                  </a:solidFill>
                  <a:latin typeface="Open Sauce"/>
                </a:rPr>
                <a:t> </a:t>
              </a:r>
              <a:r>
                <a:rPr lang="en-US" sz="1899" spc="37" dirty="0" err="1">
                  <a:solidFill>
                    <a:srgbClr val="1A3B29"/>
                  </a:solidFill>
                  <a:latin typeface="Open Sauce"/>
                </a:rPr>
                <a:t>gereken</a:t>
              </a:r>
              <a:r>
                <a:rPr lang="en-US" sz="1899" spc="37" dirty="0">
                  <a:solidFill>
                    <a:srgbClr val="1A3B29"/>
                  </a:solidFill>
                  <a:latin typeface="Open Sauce"/>
                </a:rPr>
                <a:t> </a:t>
              </a:r>
              <a:r>
                <a:rPr lang="en-US" sz="1899" spc="37" dirty="0" err="1">
                  <a:solidFill>
                    <a:srgbClr val="1A3B29"/>
                  </a:solidFill>
                  <a:latin typeface="Open Sauce"/>
                </a:rPr>
                <a:t>gruplar</a:t>
              </a:r>
              <a:r>
                <a:rPr lang="en-US" sz="1899" spc="37" dirty="0">
                  <a:solidFill>
                    <a:srgbClr val="1A3B29"/>
                  </a:solidFill>
                  <a:latin typeface="Open Sauce"/>
                </a:rPr>
                <a:t> </a:t>
              </a:r>
              <a:r>
                <a:rPr lang="en-US" sz="1899" spc="37" dirty="0" err="1">
                  <a:solidFill>
                    <a:srgbClr val="1A3B29"/>
                  </a:solidFill>
                  <a:latin typeface="Open Sauce"/>
                </a:rPr>
                <a:t>olduğunun</a:t>
              </a:r>
              <a:r>
                <a:rPr lang="en-US" sz="1899" spc="37" dirty="0">
                  <a:solidFill>
                    <a:srgbClr val="1A3B29"/>
                  </a:solidFill>
                  <a:latin typeface="Open Sauce"/>
                </a:rPr>
                <a:t> </a:t>
              </a:r>
              <a:r>
                <a:rPr lang="en-US" sz="1899" spc="37" dirty="0" err="1">
                  <a:solidFill>
                    <a:srgbClr val="1A3B29"/>
                  </a:solidFill>
                  <a:latin typeface="Open Sauce"/>
                </a:rPr>
                <a:t>farkındalığı</a:t>
              </a:r>
              <a:r>
                <a:rPr lang="en-US" sz="1899" spc="37" dirty="0">
                  <a:solidFill>
                    <a:srgbClr val="1A3B29"/>
                  </a:solidFill>
                  <a:latin typeface="Open Sauce"/>
                </a:rPr>
                <a:t> </a:t>
              </a:r>
              <a:r>
                <a:rPr lang="en-US" sz="1899" spc="37" dirty="0" err="1">
                  <a:solidFill>
                    <a:srgbClr val="1A3B29"/>
                  </a:solidFill>
                  <a:latin typeface="Open Sauce"/>
                </a:rPr>
                <a:t>ile</a:t>
              </a:r>
              <a:r>
                <a:rPr lang="en-US" sz="1899" spc="37" dirty="0">
                  <a:solidFill>
                    <a:srgbClr val="1A3B29"/>
                  </a:solidFill>
                  <a:latin typeface="Open Sauce"/>
                </a:rPr>
                <a:t> </a:t>
              </a:r>
              <a:r>
                <a:rPr lang="en-US" sz="1899" spc="37" dirty="0" err="1">
                  <a:solidFill>
                    <a:srgbClr val="1A3B29"/>
                  </a:solidFill>
                  <a:latin typeface="Open Sauce"/>
                </a:rPr>
                <a:t>buna</a:t>
              </a:r>
              <a:r>
                <a:rPr lang="en-US" sz="1899" spc="37" dirty="0">
                  <a:solidFill>
                    <a:srgbClr val="1A3B29"/>
                  </a:solidFill>
                  <a:latin typeface="Open Sauce"/>
                </a:rPr>
                <a:t> </a:t>
              </a:r>
              <a:r>
                <a:rPr lang="en-US" sz="1899" spc="37" dirty="0" err="1">
                  <a:solidFill>
                    <a:srgbClr val="1A3B29"/>
                  </a:solidFill>
                  <a:latin typeface="Open Sauce"/>
                </a:rPr>
                <a:t>uygun</a:t>
              </a:r>
              <a:r>
                <a:rPr lang="en-US" sz="1899" spc="37" dirty="0">
                  <a:solidFill>
                    <a:srgbClr val="1A3B29"/>
                  </a:solidFill>
                  <a:latin typeface="Open Sauce"/>
                </a:rPr>
                <a:t> </a:t>
              </a:r>
              <a:r>
                <a:rPr lang="en-US" sz="1899" spc="37" dirty="0" err="1">
                  <a:solidFill>
                    <a:srgbClr val="1A3B29"/>
                  </a:solidFill>
                  <a:latin typeface="Open Sauce"/>
                </a:rPr>
                <a:t>olarak</a:t>
              </a:r>
              <a:r>
                <a:rPr lang="en-US" sz="1899" spc="37" dirty="0">
                  <a:solidFill>
                    <a:srgbClr val="1A3B29"/>
                  </a:solidFill>
                  <a:latin typeface="Open Sauce"/>
                </a:rPr>
                <a:t> </a:t>
              </a:r>
              <a:r>
                <a:rPr lang="en-US" sz="1899" spc="37" dirty="0" err="1">
                  <a:solidFill>
                    <a:srgbClr val="1A3B29"/>
                  </a:solidFill>
                  <a:latin typeface="Open Sauce"/>
                </a:rPr>
                <a:t>hareket</a:t>
              </a:r>
              <a:r>
                <a:rPr lang="en-US" sz="1899" spc="37" dirty="0">
                  <a:solidFill>
                    <a:srgbClr val="1A3B29"/>
                  </a:solidFill>
                  <a:latin typeface="Open Sauce"/>
                </a:rPr>
                <a:t> </a:t>
              </a:r>
              <a:r>
                <a:rPr lang="en-US" sz="1899" spc="37" dirty="0" err="1">
                  <a:solidFill>
                    <a:srgbClr val="1A3B29"/>
                  </a:solidFill>
                  <a:latin typeface="Open Sauce"/>
                </a:rPr>
                <a:t>etmek</a:t>
              </a:r>
              <a:r>
                <a:rPr lang="en-US" sz="1899" spc="37" dirty="0">
                  <a:solidFill>
                    <a:srgbClr val="1A3B29"/>
                  </a:solidFill>
                  <a:latin typeface="Open Sauce"/>
                </a:rPr>
                <a:t>,</a:t>
              </a:r>
            </a:p>
            <a:p>
              <a:pPr marL="410209" lvl="1" indent="-205105">
                <a:lnSpc>
                  <a:spcPts val="2659"/>
                </a:lnSpc>
                <a:buFont typeface="Arial"/>
                <a:buChar char="•"/>
              </a:pPr>
              <a:r>
                <a:rPr lang="en-US" sz="1899" spc="37" dirty="0">
                  <a:solidFill>
                    <a:srgbClr val="1A3B29"/>
                  </a:solidFill>
                  <a:latin typeface="Open Sauce"/>
                </a:rPr>
                <a:t>Her </a:t>
              </a:r>
              <a:r>
                <a:rPr lang="en-US" sz="1899" spc="37" dirty="0" err="1">
                  <a:solidFill>
                    <a:srgbClr val="1A3B29"/>
                  </a:solidFill>
                  <a:latin typeface="Open Sauce"/>
                </a:rPr>
                <a:t>çocuğu</a:t>
              </a:r>
              <a:r>
                <a:rPr lang="en-US" sz="1899" spc="37" dirty="0">
                  <a:solidFill>
                    <a:srgbClr val="1A3B29"/>
                  </a:solidFill>
                  <a:latin typeface="Open Sauce"/>
                </a:rPr>
                <a:t> </a:t>
              </a:r>
              <a:r>
                <a:rPr lang="en-US" sz="1899" spc="37" dirty="0" err="1">
                  <a:solidFill>
                    <a:srgbClr val="1A3B29"/>
                  </a:solidFill>
                  <a:latin typeface="Open Sauce"/>
                </a:rPr>
                <a:t>bir</a:t>
              </a:r>
              <a:r>
                <a:rPr lang="en-US" sz="1899" spc="37" dirty="0">
                  <a:solidFill>
                    <a:srgbClr val="1A3B29"/>
                  </a:solidFill>
                  <a:latin typeface="Open Sauce"/>
                </a:rPr>
                <a:t> </a:t>
              </a:r>
              <a:r>
                <a:rPr lang="en-US" sz="1899" spc="37" dirty="0" err="1">
                  <a:solidFill>
                    <a:srgbClr val="1A3B29"/>
                  </a:solidFill>
                  <a:latin typeface="Open Sauce"/>
                </a:rPr>
                <a:t>birey</a:t>
              </a:r>
              <a:r>
                <a:rPr lang="en-US" sz="1899" spc="37" dirty="0">
                  <a:solidFill>
                    <a:srgbClr val="1A3B29"/>
                  </a:solidFill>
                  <a:latin typeface="Open Sauce"/>
                </a:rPr>
                <a:t> </a:t>
              </a:r>
              <a:r>
                <a:rPr lang="en-US" sz="1899" spc="37" dirty="0" err="1">
                  <a:solidFill>
                    <a:srgbClr val="1A3B29"/>
                  </a:solidFill>
                  <a:latin typeface="Open Sauce"/>
                </a:rPr>
                <a:t>olarak</a:t>
              </a:r>
              <a:r>
                <a:rPr lang="en-US" sz="1899" spc="37" dirty="0">
                  <a:solidFill>
                    <a:srgbClr val="1A3B29"/>
                  </a:solidFill>
                  <a:latin typeface="Open Sauce"/>
                </a:rPr>
                <a:t> </a:t>
              </a:r>
              <a:r>
                <a:rPr lang="en-US" sz="1899" spc="37" dirty="0" err="1">
                  <a:solidFill>
                    <a:srgbClr val="1A3B29"/>
                  </a:solidFill>
                  <a:latin typeface="Open Sauce"/>
                </a:rPr>
                <a:t>tanımak</a:t>
              </a:r>
              <a:r>
                <a:rPr lang="en-US" sz="1899" spc="37" dirty="0">
                  <a:solidFill>
                    <a:srgbClr val="1A3B29"/>
                  </a:solidFill>
                  <a:latin typeface="Open Sauce"/>
                </a:rPr>
                <a:t>, </a:t>
              </a:r>
              <a:r>
                <a:rPr lang="en-US" sz="1899" spc="37" dirty="0" err="1">
                  <a:solidFill>
                    <a:srgbClr val="1A3B29"/>
                  </a:solidFill>
                  <a:latin typeface="Open Sauce"/>
                </a:rPr>
                <a:t>yaşama</a:t>
              </a:r>
              <a:r>
                <a:rPr lang="en-US" sz="1899" spc="37" dirty="0">
                  <a:solidFill>
                    <a:srgbClr val="1A3B29"/>
                  </a:solidFill>
                  <a:latin typeface="Open Sauce"/>
                </a:rPr>
                <a:t>, </a:t>
              </a:r>
              <a:r>
                <a:rPr lang="en-US" sz="1899" spc="37" dirty="0" err="1">
                  <a:solidFill>
                    <a:srgbClr val="1A3B29"/>
                  </a:solidFill>
                  <a:latin typeface="Open Sauce"/>
                </a:rPr>
                <a:t>gelişme</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korunma</a:t>
              </a:r>
              <a:r>
                <a:rPr lang="en-US" sz="1899" spc="37" dirty="0">
                  <a:solidFill>
                    <a:srgbClr val="1A3B29"/>
                  </a:solidFill>
                  <a:latin typeface="Open Sauce"/>
                </a:rPr>
                <a:t> </a:t>
              </a:r>
              <a:r>
                <a:rPr lang="en-US" sz="1899" spc="37" dirty="0" err="1">
                  <a:solidFill>
                    <a:srgbClr val="1A3B29"/>
                  </a:solidFill>
                  <a:latin typeface="Open Sauce"/>
                </a:rPr>
                <a:t>haklarına</a:t>
              </a:r>
              <a:r>
                <a:rPr lang="en-US" sz="1899" spc="37" dirty="0">
                  <a:solidFill>
                    <a:srgbClr val="1A3B29"/>
                  </a:solidFill>
                  <a:latin typeface="Open Sauce"/>
                </a:rPr>
                <a:t> </a:t>
              </a:r>
              <a:r>
                <a:rPr lang="en-US" sz="1899" spc="37" dirty="0" err="1">
                  <a:solidFill>
                    <a:srgbClr val="1A3B29"/>
                  </a:solidFill>
                  <a:latin typeface="Open Sauce"/>
                </a:rPr>
                <a:t>saygı</a:t>
              </a:r>
              <a:r>
                <a:rPr lang="en-US" sz="1899" spc="37" dirty="0">
                  <a:solidFill>
                    <a:srgbClr val="1A3B29"/>
                  </a:solidFill>
                  <a:latin typeface="Open Sauce"/>
                </a:rPr>
                <a:t> </a:t>
              </a:r>
              <a:r>
                <a:rPr lang="en-US" sz="1899" spc="37" dirty="0" err="1">
                  <a:solidFill>
                    <a:srgbClr val="1A3B29"/>
                  </a:solidFill>
                  <a:latin typeface="Open Sauce"/>
                </a:rPr>
                <a:t>duymak</a:t>
              </a:r>
              <a:r>
                <a:rPr lang="en-US" sz="1899" spc="37" dirty="0">
                  <a:solidFill>
                    <a:srgbClr val="1A3B29"/>
                  </a:solidFill>
                  <a:latin typeface="Open Sauce"/>
                </a:rPr>
                <a:t>, her </a:t>
              </a:r>
              <a:r>
                <a:rPr lang="en-US" sz="1899" spc="37" dirty="0" err="1">
                  <a:solidFill>
                    <a:srgbClr val="1A3B29"/>
                  </a:solidFill>
                  <a:latin typeface="Open Sauce"/>
                </a:rPr>
                <a:t>türlü</a:t>
              </a:r>
              <a:r>
                <a:rPr lang="en-US" sz="1899" spc="37" dirty="0">
                  <a:solidFill>
                    <a:srgbClr val="1A3B29"/>
                  </a:solidFill>
                  <a:latin typeface="Open Sauce"/>
                </a:rPr>
                <a:t> </a:t>
              </a:r>
              <a:r>
                <a:rPr lang="en-US" sz="1899" spc="37" dirty="0" err="1">
                  <a:solidFill>
                    <a:srgbClr val="1A3B29"/>
                  </a:solidFill>
                  <a:latin typeface="Open Sauce"/>
                </a:rPr>
                <a:t>psikolojik</a:t>
              </a:r>
              <a:r>
                <a:rPr lang="en-US" sz="1899" spc="37" dirty="0">
                  <a:solidFill>
                    <a:srgbClr val="1A3B29"/>
                  </a:solidFill>
                  <a:latin typeface="Open Sauce"/>
                </a:rPr>
                <a:t>, </a:t>
              </a:r>
              <a:r>
                <a:rPr lang="en-US" sz="1899" spc="37" dirty="0" err="1">
                  <a:solidFill>
                    <a:srgbClr val="1A3B29"/>
                  </a:solidFill>
                  <a:latin typeface="Open Sauce"/>
                </a:rPr>
                <a:t>fiziksel</a:t>
              </a:r>
              <a:r>
                <a:rPr lang="en-US" sz="1899" spc="37" dirty="0">
                  <a:solidFill>
                    <a:srgbClr val="1A3B29"/>
                  </a:solidFill>
                  <a:latin typeface="Open Sauce"/>
                </a:rPr>
                <a:t>, </a:t>
              </a:r>
              <a:r>
                <a:rPr lang="en-US" sz="1899" spc="37" dirty="0" err="1">
                  <a:solidFill>
                    <a:srgbClr val="1A3B29"/>
                  </a:solidFill>
                  <a:latin typeface="Open Sauce"/>
                </a:rPr>
                <a:t>ticari</a:t>
              </a:r>
              <a:r>
                <a:rPr lang="en-US" sz="1899" spc="37" dirty="0">
                  <a:solidFill>
                    <a:srgbClr val="1A3B29"/>
                  </a:solidFill>
                  <a:latin typeface="Open Sauce"/>
                </a:rPr>
                <a:t> vb. </a:t>
              </a:r>
              <a:r>
                <a:rPr lang="en-US" sz="1899" spc="37" dirty="0" err="1">
                  <a:solidFill>
                    <a:srgbClr val="1A3B29"/>
                  </a:solidFill>
                  <a:latin typeface="Open Sauce"/>
                </a:rPr>
                <a:t>sömürüye</a:t>
              </a:r>
              <a:r>
                <a:rPr lang="en-US" sz="1899" spc="37" dirty="0">
                  <a:solidFill>
                    <a:srgbClr val="1A3B29"/>
                  </a:solidFill>
                  <a:latin typeface="Open Sauce"/>
                </a:rPr>
                <a:t> </a:t>
              </a:r>
              <a:r>
                <a:rPr lang="en-US" sz="1899" spc="37" dirty="0" err="1">
                  <a:solidFill>
                    <a:srgbClr val="1A3B29"/>
                  </a:solidFill>
                  <a:latin typeface="Open Sauce"/>
                </a:rPr>
                <a:t>karşı</a:t>
              </a:r>
              <a:r>
                <a:rPr lang="en-US" sz="1899" spc="37" dirty="0">
                  <a:solidFill>
                    <a:srgbClr val="1A3B29"/>
                  </a:solidFill>
                  <a:latin typeface="Open Sauce"/>
                </a:rPr>
                <a:t> </a:t>
              </a:r>
              <a:r>
                <a:rPr lang="en-US" sz="1899" spc="37" dirty="0" err="1">
                  <a:solidFill>
                    <a:srgbClr val="1A3B29"/>
                  </a:solidFill>
                  <a:latin typeface="Open Sauce"/>
                </a:rPr>
                <a:t>gözetmek</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korumak</a:t>
              </a:r>
              <a:r>
                <a:rPr lang="en-US" sz="1899" spc="37" dirty="0">
                  <a:solidFill>
                    <a:srgbClr val="1A3B29"/>
                  </a:solidFill>
                  <a:latin typeface="Open Sauce"/>
                </a:rPr>
                <a:t>,</a:t>
              </a:r>
            </a:p>
            <a:p>
              <a:pPr marL="410209" lvl="1" indent="-205105">
                <a:lnSpc>
                  <a:spcPts val="2659"/>
                </a:lnSpc>
                <a:buFont typeface="Arial"/>
                <a:buChar char="•"/>
              </a:pPr>
              <a:r>
                <a:rPr lang="en-US" sz="1899" spc="37" dirty="0" err="1">
                  <a:solidFill>
                    <a:srgbClr val="1A3B29"/>
                  </a:solidFill>
                  <a:latin typeface="Open Sauce"/>
                </a:rPr>
                <a:t>Savunmasız</a:t>
              </a:r>
              <a:r>
                <a:rPr lang="en-US" sz="1899" spc="37" dirty="0">
                  <a:solidFill>
                    <a:srgbClr val="1A3B29"/>
                  </a:solidFill>
                  <a:latin typeface="Open Sauce"/>
                </a:rPr>
                <a:t> </a:t>
              </a:r>
              <a:r>
                <a:rPr lang="en-US" sz="1899" spc="37" dirty="0" err="1">
                  <a:solidFill>
                    <a:srgbClr val="1A3B29"/>
                  </a:solidFill>
                  <a:latin typeface="Open Sauce"/>
                </a:rPr>
                <a:t>gruplar</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çocukların</a:t>
              </a:r>
              <a:r>
                <a:rPr lang="en-US" sz="1899" spc="37" dirty="0">
                  <a:solidFill>
                    <a:srgbClr val="1A3B29"/>
                  </a:solidFill>
                  <a:latin typeface="Open Sauce"/>
                </a:rPr>
                <a:t> </a:t>
              </a:r>
              <a:r>
                <a:rPr lang="en-US" sz="1899" spc="37" dirty="0" err="1">
                  <a:solidFill>
                    <a:srgbClr val="1A3B29"/>
                  </a:solidFill>
                  <a:latin typeface="Open Sauce"/>
                </a:rPr>
                <a:t>fizyolojik</a:t>
              </a:r>
              <a:r>
                <a:rPr lang="en-US" sz="1899" spc="37" dirty="0">
                  <a:solidFill>
                    <a:srgbClr val="1A3B29"/>
                  </a:solidFill>
                  <a:latin typeface="Open Sauce"/>
                </a:rPr>
                <a:t>, </a:t>
              </a:r>
              <a:r>
                <a:rPr lang="en-US" sz="1899" spc="37" dirty="0" err="1">
                  <a:solidFill>
                    <a:srgbClr val="1A3B29"/>
                  </a:solidFill>
                  <a:latin typeface="Open Sauce"/>
                </a:rPr>
                <a:t>psikolojik</a:t>
              </a:r>
              <a:r>
                <a:rPr lang="en-US" sz="1899" spc="37" dirty="0">
                  <a:solidFill>
                    <a:srgbClr val="1A3B29"/>
                  </a:solidFill>
                  <a:latin typeface="Open Sauce"/>
                </a:rPr>
                <a:t> </a:t>
              </a:r>
              <a:r>
                <a:rPr lang="en-US" sz="1899" spc="37" dirty="0" err="1">
                  <a:solidFill>
                    <a:srgbClr val="1A3B29"/>
                  </a:solidFill>
                  <a:latin typeface="Open Sauce"/>
                </a:rPr>
                <a:t>olarak</a:t>
              </a:r>
              <a:r>
                <a:rPr lang="en-US" sz="1899" spc="37" dirty="0">
                  <a:solidFill>
                    <a:srgbClr val="1A3B29"/>
                  </a:solidFill>
                  <a:latin typeface="Open Sauce"/>
                </a:rPr>
                <a:t> </a:t>
              </a:r>
              <a:r>
                <a:rPr lang="en-US" sz="1899" spc="37" dirty="0" err="1">
                  <a:solidFill>
                    <a:srgbClr val="1A3B29"/>
                  </a:solidFill>
                  <a:latin typeface="Open Sauce"/>
                </a:rPr>
                <a:t>olumsuz</a:t>
              </a:r>
              <a:r>
                <a:rPr lang="en-US" sz="1899" spc="37" dirty="0">
                  <a:solidFill>
                    <a:srgbClr val="1A3B29"/>
                  </a:solidFill>
                  <a:latin typeface="Open Sauce"/>
                </a:rPr>
                <a:t> </a:t>
              </a:r>
              <a:r>
                <a:rPr lang="en-US" sz="1899" spc="37" dirty="0" err="1">
                  <a:solidFill>
                    <a:srgbClr val="1A3B29"/>
                  </a:solidFill>
                  <a:latin typeface="Open Sauce"/>
                </a:rPr>
                <a:t>etki</a:t>
              </a:r>
              <a:r>
                <a:rPr lang="en-US" sz="1899" spc="37" dirty="0">
                  <a:solidFill>
                    <a:srgbClr val="1A3B29"/>
                  </a:solidFill>
                  <a:latin typeface="Open Sauce"/>
                </a:rPr>
                <a:t> </a:t>
              </a:r>
              <a:r>
                <a:rPr lang="en-US" sz="1899" spc="37" dirty="0" err="1">
                  <a:solidFill>
                    <a:srgbClr val="1A3B29"/>
                  </a:solidFill>
                  <a:latin typeface="Open Sauce"/>
                </a:rPr>
                <a:t>görecekleri</a:t>
              </a:r>
              <a:r>
                <a:rPr lang="en-US" sz="1899" spc="37" dirty="0">
                  <a:solidFill>
                    <a:srgbClr val="1A3B29"/>
                  </a:solidFill>
                  <a:latin typeface="Open Sauce"/>
                </a:rPr>
                <a:t> her </a:t>
              </a:r>
              <a:r>
                <a:rPr lang="en-US" sz="1899" spc="37" dirty="0" err="1">
                  <a:solidFill>
                    <a:srgbClr val="1A3B29"/>
                  </a:solidFill>
                  <a:latin typeface="Open Sauce"/>
                </a:rPr>
                <a:t>türlü</a:t>
              </a:r>
              <a:r>
                <a:rPr lang="en-US" sz="1899" spc="37" dirty="0">
                  <a:solidFill>
                    <a:srgbClr val="1A3B29"/>
                  </a:solidFill>
                  <a:latin typeface="Open Sauce"/>
                </a:rPr>
                <a:t> </a:t>
              </a:r>
              <a:r>
                <a:rPr lang="en-US" sz="1899" spc="37" dirty="0" err="1">
                  <a:solidFill>
                    <a:srgbClr val="1A3B29"/>
                  </a:solidFill>
                  <a:latin typeface="Open Sauce"/>
                </a:rPr>
                <a:t>yaklaşım</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istismardan</a:t>
              </a:r>
              <a:r>
                <a:rPr lang="en-US" sz="1899" spc="37" dirty="0">
                  <a:solidFill>
                    <a:srgbClr val="1A3B29"/>
                  </a:solidFill>
                  <a:latin typeface="Open Sauce"/>
                </a:rPr>
                <a:t> </a:t>
              </a:r>
              <a:r>
                <a:rPr lang="en-US" sz="1899" spc="37" dirty="0" err="1">
                  <a:solidFill>
                    <a:srgbClr val="1A3B29"/>
                  </a:solidFill>
                  <a:latin typeface="Open Sauce"/>
                </a:rPr>
                <a:t>uzak</a:t>
              </a:r>
              <a:r>
                <a:rPr lang="en-US" sz="1899" spc="37" dirty="0">
                  <a:solidFill>
                    <a:srgbClr val="1A3B29"/>
                  </a:solidFill>
                  <a:latin typeface="Open Sauce"/>
                </a:rPr>
                <a:t> </a:t>
              </a:r>
              <a:r>
                <a:rPr lang="en-US" sz="1899" spc="37" dirty="0" err="1">
                  <a:solidFill>
                    <a:srgbClr val="1A3B29"/>
                  </a:solidFill>
                  <a:latin typeface="Open Sauce"/>
                </a:rPr>
                <a:t>tutulması</a:t>
              </a:r>
              <a:r>
                <a:rPr lang="en-US" sz="1899" spc="37" dirty="0">
                  <a:solidFill>
                    <a:srgbClr val="1A3B29"/>
                  </a:solidFill>
                  <a:latin typeface="Open Sauce"/>
                </a:rPr>
                <a:t> </a:t>
              </a:r>
              <a:r>
                <a:rPr lang="en-US" sz="1899" spc="37" dirty="0" err="1">
                  <a:solidFill>
                    <a:srgbClr val="1A3B29"/>
                  </a:solidFill>
                  <a:latin typeface="Open Sauce"/>
                </a:rPr>
                <a:t>gerektiğinin</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iletişimde</a:t>
              </a:r>
              <a:r>
                <a:rPr lang="en-US" sz="1899" spc="37" dirty="0">
                  <a:solidFill>
                    <a:srgbClr val="1A3B29"/>
                  </a:solidFill>
                  <a:latin typeface="Open Sauce"/>
                </a:rPr>
                <a:t> </a:t>
              </a:r>
              <a:r>
                <a:rPr lang="en-US" sz="1899" spc="37" dirty="0" err="1">
                  <a:solidFill>
                    <a:srgbClr val="1A3B29"/>
                  </a:solidFill>
                  <a:latin typeface="Open Sauce"/>
                </a:rPr>
                <a:t>hassasiyet</a:t>
              </a:r>
              <a:r>
                <a:rPr lang="en-US" sz="1899" spc="37" dirty="0">
                  <a:solidFill>
                    <a:srgbClr val="1A3B29"/>
                  </a:solidFill>
                  <a:latin typeface="Open Sauce"/>
                </a:rPr>
                <a:t> </a:t>
              </a:r>
              <a:r>
                <a:rPr lang="en-US" sz="1899" spc="37" dirty="0" err="1">
                  <a:solidFill>
                    <a:srgbClr val="1A3B29"/>
                  </a:solidFill>
                  <a:latin typeface="Open Sauce"/>
                </a:rPr>
                <a:t>gösterilmesi</a:t>
              </a:r>
              <a:r>
                <a:rPr lang="en-US" sz="1899" spc="37" dirty="0">
                  <a:solidFill>
                    <a:srgbClr val="1A3B29"/>
                  </a:solidFill>
                  <a:latin typeface="Open Sauce"/>
                </a:rPr>
                <a:t> </a:t>
              </a:r>
              <a:r>
                <a:rPr lang="en-US" sz="1899" spc="37" dirty="0" err="1">
                  <a:solidFill>
                    <a:srgbClr val="1A3B29"/>
                  </a:solidFill>
                  <a:latin typeface="Open Sauce"/>
                </a:rPr>
                <a:t>gerektiğinin</a:t>
              </a:r>
              <a:r>
                <a:rPr lang="en-US" sz="1899" spc="37" dirty="0">
                  <a:solidFill>
                    <a:srgbClr val="1A3B29"/>
                  </a:solidFill>
                  <a:latin typeface="Open Sauce"/>
                </a:rPr>
                <a:t> </a:t>
              </a:r>
              <a:r>
                <a:rPr lang="en-US" sz="1899" spc="37" dirty="0" err="1">
                  <a:solidFill>
                    <a:srgbClr val="1A3B29"/>
                  </a:solidFill>
                  <a:latin typeface="Open Sauce"/>
                </a:rPr>
                <a:t>farkında</a:t>
              </a:r>
              <a:r>
                <a:rPr lang="en-US" sz="1899" spc="37" dirty="0">
                  <a:solidFill>
                    <a:srgbClr val="1A3B29"/>
                  </a:solidFill>
                  <a:latin typeface="Open Sauce"/>
                </a:rPr>
                <a:t> </a:t>
              </a:r>
              <a:r>
                <a:rPr lang="en-US" sz="1899" spc="37" dirty="0" err="1">
                  <a:solidFill>
                    <a:srgbClr val="1A3B29"/>
                  </a:solidFill>
                  <a:latin typeface="Open Sauce"/>
                </a:rPr>
                <a:t>olarak</a:t>
              </a:r>
              <a:r>
                <a:rPr lang="en-US" sz="1899" spc="37" dirty="0">
                  <a:solidFill>
                    <a:srgbClr val="1A3B29"/>
                  </a:solidFill>
                  <a:latin typeface="Open Sauce"/>
                </a:rPr>
                <a:t> </a:t>
              </a:r>
              <a:r>
                <a:rPr lang="en-US" sz="1899" spc="37" dirty="0" err="1">
                  <a:solidFill>
                    <a:srgbClr val="1A3B29"/>
                  </a:solidFill>
                  <a:latin typeface="Open Sauce"/>
                </a:rPr>
                <a:t>hareket</a:t>
              </a:r>
              <a:r>
                <a:rPr lang="en-US" sz="1899" spc="37" dirty="0">
                  <a:solidFill>
                    <a:srgbClr val="1A3B29"/>
                  </a:solidFill>
                  <a:latin typeface="Open Sauce"/>
                </a:rPr>
                <a:t> </a:t>
              </a:r>
              <a:r>
                <a:rPr lang="en-US" sz="1899" spc="37" dirty="0" err="1">
                  <a:solidFill>
                    <a:srgbClr val="1A3B29"/>
                  </a:solidFill>
                  <a:latin typeface="Open Sauce"/>
                </a:rPr>
                <a:t>etmek</a:t>
              </a:r>
              <a:r>
                <a:rPr lang="en-US" sz="1899" spc="37" dirty="0">
                  <a:solidFill>
                    <a:srgbClr val="1A3B29"/>
                  </a:solidFill>
                  <a:latin typeface="Open Sauce"/>
                </a:rPr>
                <a:t>,</a:t>
              </a:r>
            </a:p>
            <a:p>
              <a:pPr marL="410209" lvl="1" indent="-205105">
                <a:lnSpc>
                  <a:spcPts val="2659"/>
                </a:lnSpc>
                <a:buFont typeface="Arial"/>
                <a:buChar char="•"/>
              </a:pPr>
              <a:r>
                <a:rPr lang="en-US" sz="1899" spc="37" dirty="0" err="1">
                  <a:solidFill>
                    <a:srgbClr val="1A3B29"/>
                  </a:solidFill>
                  <a:latin typeface="Open Sauce"/>
                </a:rPr>
                <a:t>Tesis</a:t>
              </a:r>
              <a:r>
                <a:rPr lang="en-US" sz="1899" spc="37" dirty="0">
                  <a:solidFill>
                    <a:srgbClr val="1A3B29"/>
                  </a:solidFill>
                  <a:latin typeface="Open Sauce"/>
                </a:rPr>
                <a:t> </a:t>
              </a:r>
              <a:r>
                <a:rPr lang="en-US" sz="1899" spc="37" dirty="0" err="1">
                  <a:solidFill>
                    <a:srgbClr val="1A3B29"/>
                  </a:solidFill>
                  <a:latin typeface="Open Sauce"/>
                </a:rPr>
                <a:t>içerisinde</a:t>
              </a:r>
              <a:r>
                <a:rPr lang="en-US" sz="1899" spc="37" dirty="0">
                  <a:solidFill>
                    <a:srgbClr val="1A3B29"/>
                  </a:solidFill>
                  <a:latin typeface="Open Sauce"/>
                </a:rPr>
                <a:t> </a:t>
              </a:r>
              <a:r>
                <a:rPr lang="en-US" sz="1899" spc="37" dirty="0" err="1">
                  <a:solidFill>
                    <a:srgbClr val="1A3B29"/>
                  </a:solidFill>
                  <a:latin typeface="Open Sauce"/>
                </a:rPr>
                <a:t>çocukların</a:t>
              </a:r>
              <a:r>
                <a:rPr lang="en-US" sz="1899" spc="37" dirty="0">
                  <a:solidFill>
                    <a:srgbClr val="1A3B29"/>
                  </a:solidFill>
                  <a:latin typeface="Open Sauce"/>
                </a:rPr>
                <a:t> </a:t>
              </a:r>
              <a:r>
                <a:rPr lang="en-US" sz="1899" spc="37" dirty="0" err="1">
                  <a:solidFill>
                    <a:srgbClr val="1A3B29"/>
                  </a:solidFill>
                  <a:latin typeface="Open Sauce"/>
                </a:rPr>
                <a:t>gelişimine</a:t>
              </a:r>
              <a:r>
                <a:rPr lang="en-US" sz="1899" spc="37" dirty="0">
                  <a:solidFill>
                    <a:srgbClr val="1A3B29"/>
                  </a:solidFill>
                  <a:latin typeface="Open Sauce"/>
                </a:rPr>
                <a:t> </a:t>
              </a:r>
              <a:r>
                <a:rPr lang="en-US" sz="1899" spc="37" dirty="0" err="1">
                  <a:solidFill>
                    <a:srgbClr val="1A3B29"/>
                  </a:solidFill>
                  <a:latin typeface="Open Sauce"/>
                </a:rPr>
                <a:t>katkıda</a:t>
              </a:r>
              <a:r>
                <a:rPr lang="en-US" sz="1899" spc="37" dirty="0">
                  <a:solidFill>
                    <a:srgbClr val="1A3B29"/>
                  </a:solidFill>
                  <a:latin typeface="Open Sauce"/>
                </a:rPr>
                <a:t> </a:t>
              </a:r>
              <a:r>
                <a:rPr lang="en-US" sz="1899" spc="37" dirty="0" err="1">
                  <a:solidFill>
                    <a:srgbClr val="1A3B29"/>
                  </a:solidFill>
                  <a:latin typeface="Open Sauce"/>
                </a:rPr>
                <a:t>bulunan</a:t>
              </a:r>
              <a:r>
                <a:rPr lang="en-US" sz="1899" spc="37" dirty="0">
                  <a:solidFill>
                    <a:srgbClr val="1A3B29"/>
                  </a:solidFill>
                  <a:latin typeface="Open Sauce"/>
                </a:rPr>
                <a:t>, </a:t>
              </a:r>
              <a:r>
                <a:rPr lang="en-US" sz="1899" spc="37" dirty="0" err="1">
                  <a:solidFill>
                    <a:srgbClr val="1A3B29"/>
                  </a:solidFill>
                  <a:latin typeface="Open Sauce"/>
                </a:rPr>
                <a:t>düşünce</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isteklerini</a:t>
              </a:r>
              <a:r>
                <a:rPr lang="en-US" sz="1899" spc="37" dirty="0">
                  <a:solidFill>
                    <a:srgbClr val="1A3B29"/>
                  </a:solidFill>
                  <a:latin typeface="Open Sauce"/>
                </a:rPr>
                <a:t>, </a:t>
              </a:r>
              <a:r>
                <a:rPr lang="en-US" sz="1899" spc="37" dirty="0" err="1">
                  <a:solidFill>
                    <a:srgbClr val="1A3B29"/>
                  </a:solidFill>
                  <a:latin typeface="Open Sauce"/>
                </a:rPr>
                <a:t>duygularını</a:t>
              </a:r>
              <a:r>
                <a:rPr lang="en-US" sz="1899" spc="37" dirty="0">
                  <a:solidFill>
                    <a:srgbClr val="1A3B29"/>
                  </a:solidFill>
                  <a:latin typeface="Open Sauce"/>
                </a:rPr>
                <a:t> </a:t>
              </a:r>
              <a:r>
                <a:rPr lang="en-US" sz="1899" spc="37" dirty="0" err="1">
                  <a:solidFill>
                    <a:srgbClr val="1A3B29"/>
                  </a:solidFill>
                  <a:latin typeface="Open Sauce"/>
                </a:rPr>
                <a:t>rahatça</a:t>
              </a:r>
              <a:r>
                <a:rPr lang="en-US" sz="1899" spc="37" dirty="0">
                  <a:solidFill>
                    <a:srgbClr val="1A3B29"/>
                  </a:solidFill>
                  <a:latin typeface="Open Sauce"/>
                </a:rPr>
                <a:t> </a:t>
              </a:r>
              <a:r>
                <a:rPr lang="en-US" sz="1899" spc="37" dirty="0" err="1">
                  <a:solidFill>
                    <a:srgbClr val="1A3B29"/>
                  </a:solidFill>
                  <a:latin typeface="Open Sauce"/>
                </a:rPr>
                <a:t>ifade</a:t>
              </a:r>
              <a:r>
                <a:rPr lang="en-US" sz="1899" spc="37" dirty="0">
                  <a:solidFill>
                    <a:srgbClr val="1A3B29"/>
                  </a:solidFill>
                  <a:latin typeface="Open Sauce"/>
                </a:rPr>
                <a:t> </a:t>
              </a:r>
              <a:r>
                <a:rPr lang="en-US" sz="1899" spc="37" dirty="0" err="1">
                  <a:solidFill>
                    <a:srgbClr val="1A3B29"/>
                  </a:solidFill>
                  <a:latin typeface="Open Sauce"/>
                </a:rPr>
                <a:t>edebilecekleri</a:t>
              </a:r>
              <a:r>
                <a:rPr lang="en-US" sz="1899" spc="37" dirty="0">
                  <a:solidFill>
                    <a:srgbClr val="1A3B29"/>
                  </a:solidFill>
                  <a:latin typeface="Open Sauce"/>
                </a:rPr>
                <a:t>, </a:t>
              </a:r>
              <a:r>
                <a:rPr lang="en-US" sz="1899" spc="37" dirty="0" err="1">
                  <a:solidFill>
                    <a:srgbClr val="1A3B29"/>
                  </a:solidFill>
                  <a:latin typeface="Open Sauce"/>
                </a:rPr>
                <a:t>kendilerini</a:t>
              </a:r>
              <a:r>
                <a:rPr lang="en-US" sz="1899" spc="37" dirty="0">
                  <a:solidFill>
                    <a:srgbClr val="1A3B29"/>
                  </a:solidFill>
                  <a:latin typeface="Open Sauce"/>
                </a:rPr>
                <a:t> </a:t>
              </a:r>
              <a:r>
                <a:rPr lang="en-US" sz="1899" spc="37" dirty="0" err="1">
                  <a:solidFill>
                    <a:srgbClr val="1A3B29"/>
                  </a:solidFill>
                  <a:latin typeface="Open Sauce"/>
                </a:rPr>
                <a:t>özgür</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rahat</a:t>
              </a:r>
              <a:r>
                <a:rPr lang="en-US" sz="1899" spc="37" dirty="0">
                  <a:solidFill>
                    <a:srgbClr val="1A3B29"/>
                  </a:solidFill>
                  <a:latin typeface="Open Sauce"/>
                </a:rPr>
                <a:t> </a:t>
              </a:r>
              <a:r>
                <a:rPr lang="en-US" sz="1899" spc="37" dirty="0" err="1">
                  <a:solidFill>
                    <a:srgbClr val="1A3B29"/>
                  </a:solidFill>
                  <a:latin typeface="Open Sauce"/>
                </a:rPr>
                <a:t>hissedecekleri</a:t>
              </a:r>
              <a:r>
                <a:rPr lang="en-US" sz="1899" spc="37" dirty="0">
                  <a:solidFill>
                    <a:srgbClr val="1A3B29"/>
                  </a:solidFill>
                  <a:latin typeface="Open Sauce"/>
                </a:rPr>
                <a:t> </a:t>
              </a:r>
              <a:r>
                <a:rPr lang="en-US" sz="1899" spc="37" dirty="0" err="1">
                  <a:solidFill>
                    <a:srgbClr val="1A3B29"/>
                  </a:solidFill>
                  <a:latin typeface="Open Sauce"/>
                </a:rPr>
                <a:t>ortamlar</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imkânlar</a:t>
              </a:r>
              <a:r>
                <a:rPr lang="en-US" sz="1899" spc="37" dirty="0">
                  <a:solidFill>
                    <a:srgbClr val="1A3B29"/>
                  </a:solidFill>
                  <a:latin typeface="Open Sauce"/>
                </a:rPr>
                <a:t> </a:t>
              </a:r>
              <a:r>
                <a:rPr lang="en-US" sz="1899" spc="37" dirty="0" err="1">
                  <a:solidFill>
                    <a:srgbClr val="1A3B29"/>
                  </a:solidFill>
                  <a:latin typeface="Open Sauce"/>
                </a:rPr>
                <a:t>sunmak</a:t>
              </a:r>
              <a:r>
                <a:rPr lang="en-US" sz="1899" spc="37" dirty="0">
                  <a:solidFill>
                    <a:srgbClr val="1A3B29"/>
                  </a:solidFill>
                  <a:latin typeface="Open Sauce"/>
                </a:rPr>
                <a:t>,</a:t>
              </a:r>
            </a:p>
            <a:p>
              <a:pPr marL="410209" lvl="1" indent="-205105">
                <a:lnSpc>
                  <a:spcPts val="2659"/>
                </a:lnSpc>
                <a:buFont typeface="Arial"/>
                <a:buChar char="•"/>
              </a:pPr>
              <a:r>
                <a:rPr lang="en-US" sz="1899" spc="37" dirty="0" err="1">
                  <a:solidFill>
                    <a:srgbClr val="1A3B29"/>
                  </a:solidFill>
                  <a:latin typeface="Open Sauce"/>
                </a:rPr>
                <a:t>Tüm</a:t>
              </a:r>
              <a:r>
                <a:rPr lang="en-US" sz="1899" spc="37" dirty="0">
                  <a:solidFill>
                    <a:srgbClr val="1A3B29"/>
                  </a:solidFill>
                  <a:latin typeface="Open Sauce"/>
                </a:rPr>
                <a:t> </a:t>
              </a:r>
              <a:r>
                <a:rPr lang="en-US" sz="1899" spc="37" dirty="0" err="1">
                  <a:solidFill>
                    <a:srgbClr val="1A3B29"/>
                  </a:solidFill>
                  <a:latin typeface="Open Sauce"/>
                </a:rPr>
                <a:t>personelimize</a:t>
              </a:r>
              <a:r>
                <a:rPr lang="en-US" sz="1899" spc="37" dirty="0">
                  <a:solidFill>
                    <a:srgbClr val="1A3B29"/>
                  </a:solidFill>
                  <a:latin typeface="Open Sauce"/>
                </a:rPr>
                <a:t> </a:t>
              </a:r>
              <a:r>
                <a:rPr lang="en-US" sz="1899" spc="37" dirty="0" err="1">
                  <a:solidFill>
                    <a:srgbClr val="1A3B29"/>
                  </a:solidFill>
                  <a:latin typeface="Open Sauce"/>
                </a:rPr>
                <a:t>savunmasız</a:t>
              </a:r>
              <a:r>
                <a:rPr lang="en-US" sz="1899" spc="37" dirty="0">
                  <a:solidFill>
                    <a:srgbClr val="1A3B29"/>
                  </a:solidFill>
                  <a:latin typeface="Open Sauce"/>
                </a:rPr>
                <a:t> </a:t>
              </a:r>
              <a:r>
                <a:rPr lang="en-US" sz="1899" spc="37" dirty="0" err="1">
                  <a:solidFill>
                    <a:srgbClr val="1A3B29"/>
                  </a:solidFill>
                  <a:latin typeface="Open Sauce"/>
                </a:rPr>
                <a:t>grupların</a:t>
              </a:r>
              <a:r>
                <a:rPr lang="en-US" sz="1899" spc="37" dirty="0">
                  <a:solidFill>
                    <a:srgbClr val="1A3B29"/>
                  </a:solidFill>
                  <a:latin typeface="Open Sauce"/>
                </a:rPr>
                <a:t> </a:t>
              </a:r>
              <a:r>
                <a:rPr lang="en-US" sz="1899" spc="37" dirty="0" err="1">
                  <a:solidFill>
                    <a:srgbClr val="1A3B29"/>
                  </a:solidFill>
                  <a:latin typeface="Open Sauce"/>
                </a:rPr>
                <a:t>korunması</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çocuk</a:t>
              </a:r>
              <a:r>
                <a:rPr lang="en-US" sz="1899" spc="37" dirty="0">
                  <a:solidFill>
                    <a:srgbClr val="1A3B29"/>
                  </a:solidFill>
                  <a:latin typeface="Open Sauce"/>
                </a:rPr>
                <a:t> </a:t>
              </a:r>
              <a:r>
                <a:rPr lang="en-US" sz="1899" spc="37" dirty="0" err="1">
                  <a:solidFill>
                    <a:srgbClr val="1A3B29"/>
                  </a:solidFill>
                  <a:latin typeface="Open Sauce"/>
                </a:rPr>
                <a:t>hakları</a:t>
              </a:r>
              <a:r>
                <a:rPr lang="en-US" sz="1899" spc="37" dirty="0">
                  <a:solidFill>
                    <a:srgbClr val="1A3B29"/>
                  </a:solidFill>
                  <a:latin typeface="Open Sauce"/>
                </a:rPr>
                <a:t> </a:t>
              </a:r>
              <a:r>
                <a:rPr lang="en-US" sz="1899" spc="37" dirty="0" err="1">
                  <a:solidFill>
                    <a:srgbClr val="1A3B29"/>
                  </a:solidFill>
                  <a:latin typeface="Open Sauce"/>
                </a:rPr>
                <a:t>konularında</a:t>
              </a:r>
              <a:r>
                <a:rPr lang="en-US" sz="1899" spc="37" dirty="0">
                  <a:solidFill>
                    <a:srgbClr val="1A3B29"/>
                  </a:solidFill>
                  <a:latin typeface="Open Sauce"/>
                </a:rPr>
                <a:t> </a:t>
              </a:r>
              <a:r>
                <a:rPr lang="en-US" sz="1899" spc="37" dirty="0" err="1">
                  <a:solidFill>
                    <a:srgbClr val="1A3B29"/>
                  </a:solidFill>
                  <a:latin typeface="Open Sauce"/>
                </a:rPr>
                <a:t>bilgi</a:t>
              </a:r>
              <a:r>
                <a:rPr lang="en-US" sz="1899" spc="37" dirty="0">
                  <a:solidFill>
                    <a:srgbClr val="1A3B29"/>
                  </a:solidFill>
                  <a:latin typeface="Open Sauce"/>
                </a:rPr>
                <a:t> </a:t>
              </a:r>
              <a:r>
                <a:rPr lang="en-US" sz="1899" spc="37" dirty="0" err="1">
                  <a:solidFill>
                    <a:srgbClr val="1A3B29"/>
                  </a:solidFill>
                  <a:latin typeface="Open Sauce"/>
                </a:rPr>
                <a:t>sahibi</a:t>
              </a:r>
              <a:r>
                <a:rPr lang="en-US" sz="1899" spc="37" dirty="0">
                  <a:solidFill>
                    <a:srgbClr val="1A3B29"/>
                  </a:solidFill>
                  <a:latin typeface="Open Sauce"/>
                </a:rPr>
                <a:t> </a:t>
              </a:r>
              <a:r>
                <a:rPr lang="en-US" sz="1899" spc="37" dirty="0" err="1">
                  <a:solidFill>
                    <a:srgbClr val="1A3B29"/>
                  </a:solidFill>
                  <a:latin typeface="Open Sauce"/>
                </a:rPr>
                <a:t>olmasını</a:t>
              </a:r>
              <a:r>
                <a:rPr lang="en-US" sz="1899" spc="37" dirty="0">
                  <a:solidFill>
                    <a:srgbClr val="1A3B29"/>
                  </a:solidFill>
                  <a:latin typeface="Open Sauce"/>
                </a:rPr>
                <a:t> </a:t>
              </a:r>
              <a:r>
                <a:rPr lang="en-US" sz="1899" spc="37" dirty="0" err="1">
                  <a:solidFill>
                    <a:srgbClr val="1A3B29"/>
                  </a:solidFill>
                  <a:latin typeface="Open Sauce"/>
                </a:rPr>
                <a:t>sağlamak</a:t>
              </a:r>
              <a:r>
                <a:rPr lang="en-US" sz="1899" spc="37" dirty="0">
                  <a:solidFill>
                    <a:srgbClr val="1A3B29"/>
                  </a:solidFill>
                  <a:latin typeface="Open Sauce"/>
                </a:rPr>
                <a:t> </a:t>
              </a:r>
              <a:r>
                <a:rPr lang="en-US" sz="1899" spc="37" dirty="0" err="1">
                  <a:solidFill>
                    <a:srgbClr val="1A3B29"/>
                  </a:solidFill>
                  <a:latin typeface="Open Sauce"/>
                </a:rPr>
                <a:t>için</a:t>
              </a:r>
              <a:r>
                <a:rPr lang="en-US" sz="1899" spc="37" dirty="0">
                  <a:solidFill>
                    <a:srgbClr val="1A3B29"/>
                  </a:solidFill>
                  <a:latin typeface="Open Sauce"/>
                </a:rPr>
                <a:t> </a:t>
              </a:r>
              <a:r>
                <a:rPr lang="en-US" sz="1899" spc="37" dirty="0" err="1">
                  <a:solidFill>
                    <a:srgbClr val="1A3B29"/>
                  </a:solidFill>
                  <a:latin typeface="Open Sauce"/>
                </a:rPr>
                <a:t>düzenli</a:t>
              </a:r>
              <a:r>
                <a:rPr lang="en-US" sz="1899" spc="37" dirty="0">
                  <a:solidFill>
                    <a:srgbClr val="1A3B29"/>
                  </a:solidFill>
                  <a:latin typeface="Open Sauce"/>
                </a:rPr>
                <a:t> </a:t>
              </a:r>
              <a:r>
                <a:rPr lang="en-US" sz="1899" spc="37" dirty="0" err="1">
                  <a:solidFill>
                    <a:srgbClr val="1A3B29"/>
                  </a:solidFill>
                  <a:latin typeface="Open Sauce"/>
                </a:rPr>
                <a:t>eğitimler</a:t>
              </a:r>
              <a:r>
                <a:rPr lang="en-US" sz="1899" spc="37" dirty="0">
                  <a:solidFill>
                    <a:srgbClr val="1A3B29"/>
                  </a:solidFill>
                  <a:latin typeface="Open Sauce"/>
                </a:rPr>
                <a:t> </a:t>
              </a:r>
              <a:r>
                <a:rPr lang="en-US" sz="1899" spc="37" dirty="0" err="1">
                  <a:solidFill>
                    <a:srgbClr val="1A3B29"/>
                  </a:solidFill>
                  <a:latin typeface="Open Sauce"/>
                </a:rPr>
                <a:t>vermek</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sürekli</a:t>
              </a:r>
              <a:r>
                <a:rPr lang="en-US" sz="1899" spc="37" dirty="0">
                  <a:solidFill>
                    <a:srgbClr val="1A3B29"/>
                  </a:solidFill>
                  <a:latin typeface="Open Sauce"/>
                </a:rPr>
                <a:t> </a:t>
              </a:r>
              <a:r>
                <a:rPr lang="en-US" sz="1899" spc="37" dirty="0" err="1">
                  <a:solidFill>
                    <a:srgbClr val="1A3B29"/>
                  </a:solidFill>
                  <a:latin typeface="Open Sauce"/>
                </a:rPr>
                <a:t>gelişimlerini</a:t>
              </a:r>
              <a:r>
                <a:rPr lang="en-US" sz="1899" spc="37" dirty="0">
                  <a:solidFill>
                    <a:srgbClr val="1A3B29"/>
                  </a:solidFill>
                  <a:latin typeface="Open Sauce"/>
                </a:rPr>
                <a:t> </a:t>
              </a:r>
              <a:r>
                <a:rPr lang="en-US" sz="1899" spc="37" dirty="0" err="1">
                  <a:solidFill>
                    <a:srgbClr val="1A3B29"/>
                  </a:solidFill>
                  <a:latin typeface="Open Sauce"/>
                </a:rPr>
                <a:t>sağlamak</a:t>
              </a:r>
              <a:r>
                <a:rPr lang="en-US" sz="1899" spc="37" dirty="0">
                  <a:solidFill>
                    <a:srgbClr val="1A3B29"/>
                  </a:solidFill>
                  <a:latin typeface="Open Sauce"/>
                </a:rPr>
                <a:t> </a:t>
              </a:r>
              <a:r>
                <a:rPr lang="en-US" sz="1899" spc="37" dirty="0" err="1">
                  <a:solidFill>
                    <a:srgbClr val="1A3B29"/>
                  </a:solidFill>
                  <a:latin typeface="Open Sauce"/>
                </a:rPr>
                <a:t>amaçlarımızdandır</a:t>
              </a:r>
              <a:r>
                <a:rPr lang="en-US" sz="1899" spc="37" dirty="0">
                  <a:solidFill>
                    <a:srgbClr val="1A3B29"/>
                  </a:solidFill>
                  <a:latin typeface="Open Sauce"/>
                </a:rPr>
                <a:t>.</a:t>
              </a:r>
            </a:p>
            <a:p>
              <a:pPr marL="410209" lvl="1" indent="-205105">
                <a:lnSpc>
                  <a:spcPts val="2659"/>
                </a:lnSpc>
                <a:buFont typeface="Arial"/>
                <a:buChar char="•"/>
              </a:pPr>
              <a:r>
                <a:rPr lang="en-US" sz="1899" spc="37" dirty="0" err="1">
                  <a:solidFill>
                    <a:srgbClr val="1A3B29"/>
                  </a:solidFill>
                  <a:latin typeface="Open Sauce"/>
                </a:rPr>
                <a:t>Birleşmiş</a:t>
              </a:r>
              <a:r>
                <a:rPr lang="en-US" sz="1899" spc="37" dirty="0">
                  <a:solidFill>
                    <a:srgbClr val="1A3B29"/>
                  </a:solidFill>
                  <a:latin typeface="Open Sauce"/>
                </a:rPr>
                <a:t> </a:t>
              </a:r>
              <a:r>
                <a:rPr lang="en-US" sz="1899" spc="37" dirty="0" err="1">
                  <a:solidFill>
                    <a:srgbClr val="1A3B29"/>
                  </a:solidFill>
                  <a:latin typeface="Open Sauce"/>
                </a:rPr>
                <a:t>Milletler</a:t>
              </a:r>
              <a:r>
                <a:rPr lang="en-US" sz="1899" spc="37" dirty="0">
                  <a:solidFill>
                    <a:srgbClr val="1A3B29"/>
                  </a:solidFill>
                  <a:latin typeface="Open Sauce"/>
                </a:rPr>
                <a:t> </a:t>
              </a:r>
              <a:r>
                <a:rPr lang="en-US" sz="1899" spc="37" dirty="0" err="1">
                  <a:solidFill>
                    <a:srgbClr val="1A3B29"/>
                  </a:solidFill>
                  <a:latin typeface="Open Sauce"/>
                </a:rPr>
                <a:t>Çocuk</a:t>
              </a:r>
              <a:r>
                <a:rPr lang="en-US" sz="1899" spc="37" dirty="0">
                  <a:solidFill>
                    <a:srgbClr val="1A3B29"/>
                  </a:solidFill>
                  <a:latin typeface="Open Sauce"/>
                </a:rPr>
                <a:t> </a:t>
              </a:r>
              <a:r>
                <a:rPr lang="en-US" sz="1899" spc="37" dirty="0" err="1">
                  <a:solidFill>
                    <a:srgbClr val="1A3B29"/>
                  </a:solidFill>
                  <a:latin typeface="Open Sauce"/>
                </a:rPr>
                <a:t>Hakları</a:t>
              </a:r>
              <a:r>
                <a:rPr lang="en-US" sz="1899" spc="37" dirty="0">
                  <a:solidFill>
                    <a:srgbClr val="1A3B29"/>
                  </a:solidFill>
                  <a:latin typeface="Open Sauce"/>
                </a:rPr>
                <a:t> </a:t>
              </a:r>
              <a:r>
                <a:rPr lang="en-US" sz="1899" spc="37" dirty="0" err="1">
                  <a:solidFill>
                    <a:srgbClr val="1A3B29"/>
                  </a:solidFill>
                  <a:latin typeface="Open Sauce"/>
                </a:rPr>
                <a:t>Sözleşmesi</a:t>
              </a:r>
              <a:r>
                <a:rPr lang="en-US" sz="1899" spc="37" dirty="0">
                  <a:solidFill>
                    <a:srgbClr val="1A3B29"/>
                  </a:solidFill>
                  <a:latin typeface="Open Sauce"/>
                </a:rPr>
                <a:t> </a:t>
              </a:r>
              <a:r>
                <a:rPr lang="en-US" sz="1899" spc="37" dirty="0" err="1">
                  <a:solidFill>
                    <a:srgbClr val="1A3B29"/>
                  </a:solidFill>
                  <a:latin typeface="Open Sauce"/>
                </a:rPr>
                <a:t>ile</a:t>
              </a:r>
              <a:r>
                <a:rPr lang="en-US" sz="1899" spc="37" dirty="0">
                  <a:solidFill>
                    <a:srgbClr val="1A3B29"/>
                  </a:solidFill>
                  <a:latin typeface="Open Sauce"/>
                </a:rPr>
                <a:t> </a:t>
              </a:r>
              <a:r>
                <a:rPr lang="en-US" sz="1899" spc="37" dirty="0" err="1">
                  <a:solidFill>
                    <a:srgbClr val="1A3B29"/>
                  </a:solidFill>
                  <a:latin typeface="Open Sauce"/>
                </a:rPr>
                <a:t>Anayasamızda</a:t>
              </a:r>
              <a:r>
                <a:rPr lang="en-US" sz="1899" spc="37" dirty="0">
                  <a:solidFill>
                    <a:srgbClr val="1A3B29"/>
                  </a:solidFill>
                  <a:latin typeface="Open Sauce"/>
                </a:rPr>
                <a:t> </a:t>
              </a:r>
              <a:r>
                <a:rPr lang="en-US" sz="1899" spc="37" dirty="0" err="1">
                  <a:solidFill>
                    <a:srgbClr val="1A3B29"/>
                  </a:solidFill>
                  <a:latin typeface="Open Sauce"/>
                </a:rPr>
                <a:t>yer</a:t>
              </a:r>
              <a:r>
                <a:rPr lang="en-US" sz="1899" spc="37" dirty="0">
                  <a:solidFill>
                    <a:srgbClr val="1A3B29"/>
                  </a:solidFill>
                  <a:latin typeface="Open Sauce"/>
                </a:rPr>
                <a:t> </a:t>
              </a:r>
              <a:r>
                <a:rPr lang="en-US" sz="1899" spc="37" dirty="0" err="1">
                  <a:solidFill>
                    <a:srgbClr val="1A3B29"/>
                  </a:solidFill>
                  <a:latin typeface="Open Sauce"/>
                </a:rPr>
                <a:t>alan</a:t>
              </a:r>
              <a:r>
                <a:rPr lang="en-US" sz="1899" spc="37" dirty="0">
                  <a:solidFill>
                    <a:srgbClr val="1A3B29"/>
                  </a:solidFill>
                  <a:latin typeface="Open Sauce"/>
                </a:rPr>
                <a:t> </a:t>
              </a:r>
              <a:r>
                <a:rPr lang="en-US" sz="1899" spc="37" dirty="0" err="1">
                  <a:solidFill>
                    <a:srgbClr val="1A3B29"/>
                  </a:solidFill>
                  <a:latin typeface="Open Sauce"/>
                </a:rPr>
                <a:t>Sosyal</a:t>
              </a:r>
              <a:r>
                <a:rPr lang="en-US" sz="1899" spc="37" dirty="0">
                  <a:solidFill>
                    <a:srgbClr val="1A3B29"/>
                  </a:solidFill>
                  <a:latin typeface="Open Sauce"/>
                </a:rPr>
                <a:t> </a:t>
              </a:r>
              <a:r>
                <a:rPr lang="en-US" sz="1899" spc="37" dirty="0" err="1">
                  <a:solidFill>
                    <a:srgbClr val="1A3B29"/>
                  </a:solidFill>
                  <a:latin typeface="Open Sauce"/>
                </a:rPr>
                <a:t>Devlet</a:t>
              </a:r>
              <a:r>
                <a:rPr lang="en-US" sz="1899" spc="37" dirty="0">
                  <a:solidFill>
                    <a:srgbClr val="1A3B29"/>
                  </a:solidFill>
                  <a:latin typeface="Open Sauce"/>
                </a:rPr>
                <a:t> </a:t>
              </a:r>
              <a:r>
                <a:rPr lang="en-US" sz="1899" spc="37" dirty="0" err="1">
                  <a:solidFill>
                    <a:srgbClr val="1A3B29"/>
                  </a:solidFill>
                  <a:latin typeface="Open Sauce"/>
                </a:rPr>
                <a:t>anlayışı</a:t>
              </a:r>
              <a:r>
                <a:rPr lang="en-US" sz="1899" spc="37" dirty="0">
                  <a:solidFill>
                    <a:srgbClr val="1A3B29"/>
                  </a:solidFill>
                  <a:latin typeface="Open Sauce"/>
                </a:rPr>
                <a:t> </a:t>
              </a:r>
              <a:r>
                <a:rPr lang="en-US" sz="1899" spc="37" dirty="0" err="1">
                  <a:solidFill>
                    <a:srgbClr val="1A3B29"/>
                  </a:solidFill>
                  <a:latin typeface="Open Sauce"/>
                </a:rPr>
                <a:t>çerçevesinde</a:t>
              </a:r>
              <a:r>
                <a:rPr lang="en-US" sz="1899" spc="37" dirty="0">
                  <a:solidFill>
                    <a:srgbClr val="1A3B29"/>
                  </a:solidFill>
                  <a:latin typeface="Open Sauce"/>
                </a:rPr>
                <a:t> </a:t>
              </a:r>
              <a:r>
                <a:rPr lang="en-US" sz="1899" spc="37" dirty="0" err="1">
                  <a:solidFill>
                    <a:srgbClr val="1A3B29"/>
                  </a:solidFill>
                  <a:latin typeface="Open Sauce"/>
                </a:rPr>
                <a:t>gerekli</a:t>
              </a:r>
              <a:r>
                <a:rPr lang="en-US" sz="1899" spc="37" dirty="0">
                  <a:solidFill>
                    <a:srgbClr val="1A3B29"/>
                  </a:solidFill>
                  <a:latin typeface="Open Sauce"/>
                </a:rPr>
                <a:t> </a:t>
              </a:r>
              <a:r>
                <a:rPr lang="en-US" sz="1899" spc="37" dirty="0" err="1">
                  <a:solidFill>
                    <a:srgbClr val="1A3B29"/>
                  </a:solidFill>
                  <a:latin typeface="Open Sauce"/>
                </a:rPr>
                <a:t>yasal</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idari</a:t>
              </a:r>
              <a:r>
                <a:rPr lang="en-US" sz="1899" spc="37" dirty="0">
                  <a:solidFill>
                    <a:srgbClr val="1A3B29"/>
                  </a:solidFill>
                  <a:latin typeface="Open Sauce"/>
                </a:rPr>
                <a:t> </a:t>
              </a:r>
              <a:r>
                <a:rPr lang="en-US" sz="1899" spc="37" dirty="0" err="1">
                  <a:solidFill>
                    <a:srgbClr val="1A3B29"/>
                  </a:solidFill>
                  <a:latin typeface="Open Sauce"/>
                </a:rPr>
                <a:t>önlemleri</a:t>
              </a:r>
              <a:r>
                <a:rPr lang="en-US" sz="1899" spc="37" dirty="0">
                  <a:solidFill>
                    <a:srgbClr val="1A3B29"/>
                  </a:solidFill>
                  <a:latin typeface="Open Sauce"/>
                </a:rPr>
                <a:t> </a:t>
              </a:r>
              <a:r>
                <a:rPr lang="en-US" sz="1899" spc="37" dirty="0" err="1">
                  <a:solidFill>
                    <a:srgbClr val="1A3B29"/>
                  </a:solidFill>
                  <a:latin typeface="Open Sauce"/>
                </a:rPr>
                <a:t>almak</a:t>
              </a:r>
              <a:r>
                <a:rPr lang="en-US" sz="1899" spc="37" dirty="0">
                  <a:solidFill>
                    <a:srgbClr val="1A3B29"/>
                  </a:solidFill>
                  <a:latin typeface="Open Sauce"/>
                </a:rPr>
                <a:t>, </a:t>
              </a:r>
              <a:r>
                <a:rPr lang="en-US" sz="1899" spc="37" dirty="0" err="1">
                  <a:solidFill>
                    <a:srgbClr val="1A3B29"/>
                  </a:solidFill>
                  <a:latin typeface="Open Sauce"/>
                </a:rPr>
                <a:t>gerekli</a:t>
              </a:r>
              <a:r>
                <a:rPr lang="en-US" sz="1899" spc="37" dirty="0">
                  <a:solidFill>
                    <a:srgbClr val="1A3B29"/>
                  </a:solidFill>
                  <a:latin typeface="Open Sauce"/>
                </a:rPr>
                <a:t> </a:t>
              </a:r>
              <a:r>
                <a:rPr lang="en-US" sz="1899" spc="37" dirty="0" err="1">
                  <a:solidFill>
                    <a:srgbClr val="1A3B29"/>
                  </a:solidFill>
                  <a:latin typeface="Open Sauce"/>
                </a:rPr>
                <a:t>tüm</a:t>
              </a:r>
              <a:r>
                <a:rPr lang="en-US" sz="1899" spc="37" dirty="0">
                  <a:solidFill>
                    <a:srgbClr val="1A3B29"/>
                  </a:solidFill>
                  <a:latin typeface="Open Sauce"/>
                </a:rPr>
                <a:t> </a:t>
              </a:r>
              <a:r>
                <a:rPr lang="en-US" sz="1899" spc="37" dirty="0" err="1">
                  <a:solidFill>
                    <a:srgbClr val="1A3B29"/>
                  </a:solidFill>
                  <a:latin typeface="Open Sauce"/>
                </a:rPr>
                <a:t>koşulları</a:t>
              </a:r>
              <a:r>
                <a:rPr lang="en-US" sz="1899" spc="37" dirty="0">
                  <a:solidFill>
                    <a:srgbClr val="1A3B29"/>
                  </a:solidFill>
                  <a:latin typeface="Open Sauce"/>
                </a:rPr>
                <a:t> </a:t>
              </a:r>
              <a:r>
                <a:rPr lang="en-US" sz="1899" spc="37" dirty="0" err="1">
                  <a:solidFill>
                    <a:srgbClr val="1A3B29"/>
                  </a:solidFill>
                  <a:latin typeface="Open Sauce"/>
                </a:rPr>
                <a:t>iyileştirmek</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çocukları</a:t>
              </a:r>
              <a:r>
                <a:rPr lang="en-US" sz="1899" spc="37" dirty="0">
                  <a:solidFill>
                    <a:srgbClr val="1A3B29"/>
                  </a:solidFill>
                  <a:latin typeface="Open Sauce"/>
                </a:rPr>
                <a:t> </a:t>
              </a:r>
              <a:r>
                <a:rPr lang="en-US" sz="1899" spc="37" dirty="0" err="1">
                  <a:solidFill>
                    <a:srgbClr val="1A3B29"/>
                  </a:solidFill>
                  <a:latin typeface="Open Sauce"/>
                </a:rPr>
                <a:t>hayata</a:t>
              </a:r>
              <a:r>
                <a:rPr lang="en-US" sz="1899" spc="37" dirty="0">
                  <a:solidFill>
                    <a:srgbClr val="1A3B29"/>
                  </a:solidFill>
                  <a:latin typeface="Open Sauce"/>
                </a:rPr>
                <a:t> </a:t>
              </a:r>
              <a:r>
                <a:rPr lang="en-US" sz="1899" spc="37" dirty="0" err="1">
                  <a:solidFill>
                    <a:srgbClr val="1A3B29"/>
                  </a:solidFill>
                  <a:latin typeface="Open Sauce"/>
                </a:rPr>
                <a:t>daha</a:t>
              </a:r>
              <a:r>
                <a:rPr lang="en-US" sz="1899" spc="37" dirty="0">
                  <a:solidFill>
                    <a:srgbClr val="1A3B29"/>
                  </a:solidFill>
                  <a:latin typeface="Open Sauce"/>
                </a:rPr>
                <a:t> </a:t>
              </a:r>
              <a:r>
                <a:rPr lang="en-US" sz="1899" spc="37" dirty="0" err="1">
                  <a:solidFill>
                    <a:srgbClr val="1A3B29"/>
                  </a:solidFill>
                  <a:latin typeface="Open Sauce"/>
                </a:rPr>
                <a:t>etkin</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mutlu</a:t>
              </a:r>
              <a:r>
                <a:rPr lang="en-US" sz="1899" spc="37" dirty="0">
                  <a:solidFill>
                    <a:srgbClr val="1A3B29"/>
                  </a:solidFill>
                  <a:latin typeface="Open Sauce"/>
                </a:rPr>
                <a:t> </a:t>
              </a:r>
              <a:r>
                <a:rPr lang="en-US" sz="1899" spc="37" dirty="0" err="1">
                  <a:solidFill>
                    <a:srgbClr val="1A3B29"/>
                  </a:solidFill>
                  <a:latin typeface="Open Sauce"/>
                </a:rPr>
                <a:t>katılımlarının</a:t>
              </a:r>
              <a:r>
                <a:rPr lang="en-US" sz="1899" spc="37" dirty="0">
                  <a:solidFill>
                    <a:srgbClr val="1A3B29"/>
                  </a:solidFill>
                  <a:latin typeface="Open Sauce"/>
                </a:rPr>
                <a:t> </a:t>
              </a:r>
              <a:r>
                <a:rPr lang="en-US" sz="1899" spc="37" dirty="0" err="1">
                  <a:solidFill>
                    <a:srgbClr val="1A3B29"/>
                  </a:solidFill>
                  <a:latin typeface="Open Sauce"/>
                </a:rPr>
                <a:t>sağlanmasına</a:t>
              </a:r>
              <a:r>
                <a:rPr lang="en-US" sz="1899" spc="37" dirty="0">
                  <a:solidFill>
                    <a:srgbClr val="1A3B29"/>
                  </a:solidFill>
                  <a:latin typeface="Open Sauce"/>
                </a:rPr>
                <a:t> </a:t>
              </a:r>
              <a:r>
                <a:rPr lang="en-US" sz="1899" spc="37" dirty="0" err="1">
                  <a:solidFill>
                    <a:srgbClr val="1A3B29"/>
                  </a:solidFill>
                  <a:latin typeface="Open Sauce"/>
                </a:rPr>
                <a:t>destek</a:t>
              </a:r>
              <a:r>
                <a:rPr lang="en-US" sz="1899" spc="37" dirty="0">
                  <a:solidFill>
                    <a:srgbClr val="1A3B29"/>
                  </a:solidFill>
                  <a:latin typeface="Open Sauce"/>
                </a:rPr>
                <a:t> </a:t>
              </a:r>
              <a:r>
                <a:rPr lang="en-US" sz="1899" spc="37" dirty="0" err="1">
                  <a:solidFill>
                    <a:srgbClr val="1A3B29"/>
                  </a:solidFill>
                  <a:latin typeface="Open Sauce"/>
                </a:rPr>
                <a:t>olmaktayız</a:t>
              </a:r>
              <a:r>
                <a:rPr lang="en-US" sz="1899" spc="37" dirty="0">
                  <a:solidFill>
                    <a:srgbClr val="1A3B29"/>
                  </a:solidFill>
                  <a:latin typeface="Open Sauce"/>
                </a:rPr>
                <a:t>.</a:t>
              </a:r>
            </a:p>
            <a:p>
              <a:pPr marL="410209" lvl="1" indent="-205105">
                <a:lnSpc>
                  <a:spcPts val="2659"/>
                </a:lnSpc>
                <a:buFont typeface="Arial"/>
                <a:buChar char="•"/>
              </a:pPr>
              <a:r>
                <a:rPr lang="en-US" sz="1899" spc="37" dirty="0" err="1">
                  <a:solidFill>
                    <a:srgbClr val="1A3B29"/>
                  </a:solidFill>
                  <a:latin typeface="Open Sauce"/>
                </a:rPr>
                <a:t>Çocukların</a:t>
              </a:r>
              <a:r>
                <a:rPr lang="en-US" sz="1899" spc="37" dirty="0">
                  <a:solidFill>
                    <a:srgbClr val="1A3B29"/>
                  </a:solidFill>
                  <a:latin typeface="Open Sauce"/>
                </a:rPr>
                <a:t> </a:t>
              </a:r>
              <a:r>
                <a:rPr lang="en-US" sz="1899" spc="37" dirty="0" err="1">
                  <a:solidFill>
                    <a:srgbClr val="1A3B29"/>
                  </a:solidFill>
                  <a:latin typeface="Open Sauce"/>
                </a:rPr>
                <a:t>katıldıkları</a:t>
              </a:r>
              <a:r>
                <a:rPr lang="en-US" sz="1899" spc="37" dirty="0">
                  <a:solidFill>
                    <a:srgbClr val="1A3B29"/>
                  </a:solidFill>
                  <a:latin typeface="Open Sauce"/>
                </a:rPr>
                <a:t> </a:t>
              </a:r>
              <a:r>
                <a:rPr lang="en-US" sz="1899" spc="37" dirty="0" err="1">
                  <a:solidFill>
                    <a:srgbClr val="1A3B29"/>
                  </a:solidFill>
                  <a:latin typeface="Open Sauce"/>
                </a:rPr>
                <a:t>aktivitelerde</a:t>
              </a:r>
              <a:r>
                <a:rPr lang="en-US" sz="1899" spc="37" dirty="0">
                  <a:solidFill>
                    <a:srgbClr val="1A3B29"/>
                  </a:solidFill>
                  <a:latin typeface="Open Sauce"/>
                </a:rPr>
                <a:t> </a:t>
              </a:r>
              <a:r>
                <a:rPr lang="en-US" sz="1899" spc="37" dirty="0" err="1">
                  <a:solidFill>
                    <a:srgbClr val="1A3B29"/>
                  </a:solidFill>
                  <a:latin typeface="Open Sauce"/>
                </a:rPr>
                <a:t>yetişkin</a:t>
              </a:r>
              <a:r>
                <a:rPr lang="en-US" sz="1899" spc="37" dirty="0">
                  <a:solidFill>
                    <a:srgbClr val="1A3B29"/>
                  </a:solidFill>
                  <a:latin typeface="Open Sauce"/>
                </a:rPr>
                <a:t> </a:t>
              </a:r>
              <a:r>
                <a:rPr lang="en-US" sz="1899" spc="37" dirty="0" err="1">
                  <a:solidFill>
                    <a:srgbClr val="1A3B29"/>
                  </a:solidFill>
                  <a:latin typeface="Open Sauce"/>
                </a:rPr>
                <a:t>gözetimi</a:t>
              </a:r>
              <a:r>
                <a:rPr lang="en-US" sz="1899" spc="37" dirty="0">
                  <a:solidFill>
                    <a:srgbClr val="1A3B29"/>
                  </a:solidFill>
                  <a:latin typeface="Open Sauce"/>
                </a:rPr>
                <a:t> </a:t>
              </a:r>
              <a:r>
                <a:rPr lang="en-US" sz="1899" spc="37" dirty="0" err="1">
                  <a:solidFill>
                    <a:srgbClr val="1A3B29"/>
                  </a:solidFill>
                  <a:latin typeface="Open Sauce"/>
                </a:rPr>
                <a:t>altında</a:t>
              </a:r>
              <a:r>
                <a:rPr lang="en-US" sz="1899" spc="37" dirty="0">
                  <a:solidFill>
                    <a:srgbClr val="1A3B29"/>
                  </a:solidFill>
                  <a:latin typeface="Open Sauce"/>
                </a:rPr>
                <a:t> </a:t>
              </a:r>
              <a:r>
                <a:rPr lang="en-US" sz="1899" spc="37" dirty="0" err="1">
                  <a:solidFill>
                    <a:srgbClr val="1A3B29"/>
                  </a:solidFill>
                  <a:latin typeface="Open Sauce"/>
                </a:rPr>
                <a:t>olduklarından</a:t>
              </a:r>
              <a:r>
                <a:rPr lang="en-US" sz="1899" spc="37" dirty="0">
                  <a:solidFill>
                    <a:srgbClr val="1A3B29"/>
                  </a:solidFill>
                  <a:latin typeface="Open Sauce"/>
                </a:rPr>
                <a:t> </a:t>
              </a:r>
              <a:r>
                <a:rPr lang="en-US" sz="1899" spc="37" dirty="0" err="1">
                  <a:solidFill>
                    <a:srgbClr val="1A3B29"/>
                  </a:solidFill>
                  <a:latin typeface="Open Sauce"/>
                </a:rPr>
                <a:t>emin</a:t>
              </a:r>
              <a:r>
                <a:rPr lang="en-US" sz="1899" spc="37" dirty="0">
                  <a:solidFill>
                    <a:srgbClr val="1A3B29"/>
                  </a:solidFill>
                  <a:latin typeface="Open Sauce"/>
                </a:rPr>
                <a:t> </a:t>
              </a:r>
              <a:r>
                <a:rPr lang="en-US" sz="1899" spc="37" dirty="0" err="1">
                  <a:solidFill>
                    <a:srgbClr val="1A3B29"/>
                  </a:solidFill>
                  <a:latin typeface="Open Sauce"/>
                </a:rPr>
                <a:t>olarak</a:t>
              </a:r>
              <a:r>
                <a:rPr lang="en-US" sz="1899" spc="37" dirty="0">
                  <a:solidFill>
                    <a:srgbClr val="1A3B29"/>
                  </a:solidFill>
                  <a:latin typeface="Open Sauce"/>
                </a:rPr>
                <a:t> </a:t>
              </a:r>
              <a:r>
                <a:rPr lang="en-US" sz="1899" spc="37" dirty="0" err="1">
                  <a:solidFill>
                    <a:srgbClr val="1A3B29"/>
                  </a:solidFill>
                  <a:latin typeface="Open Sauce"/>
                </a:rPr>
                <a:t>çocuklar</a:t>
              </a:r>
              <a:r>
                <a:rPr lang="en-US" sz="1899" spc="37" dirty="0">
                  <a:solidFill>
                    <a:srgbClr val="1A3B29"/>
                  </a:solidFill>
                  <a:latin typeface="Open Sauce"/>
                </a:rPr>
                <a:t> </a:t>
              </a:r>
              <a:r>
                <a:rPr lang="en-US" sz="1899" spc="37" dirty="0" err="1">
                  <a:solidFill>
                    <a:srgbClr val="1A3B29"/>
                  </a:solidFill>
                  <a:latin typeface="Open Sauce"/>
                </a:rPr>
                <a:t>ile</a:t>
              </a:r>
              <a:r>
                <a:rPr lang="en-US" sz="1899" spc="37" dirty="0">
                  <a:solidFill>
                    <a:srgbClr val="1A3B29"/>
                  </a:solidFill>
                  <a:latin typeface="Open Sauce"/>
                </a:rPr>
                <a:t> </a:t>
              </a:r>
              <a:r>
                <a:rPr lang="en-US" sz="1899" spc="37" dirty="0" err="1">
                  <a:solidFill>
                    <a:srgbClr val="1A3B29"/>
                  </a:solidFill>
                  <a:latin typeface="Open Sauce"/>
                </a:rPr>
                <a:t>ilgili</a:t>
              </a:r>
              <a:r>
                <a:rPr lang="en-US" sz="1899" spc="37" dirty="0">
                  <a:solidFill>
                    <a:srgbClr val="1A3B29"/>
                  </a:solidFill>
                  <a:latin typeface="Open Sauce"/>
                </a:rPr>
                <a:t> </a:t>
              </a:r>
              <a:r>
                <a:rPr lang="en-US" sz="1899" spc="37" dirty="0" err="1">
                  <a:solidFill>
                    <a:srgbClr val="1A3B29"/>
                  </a:solidFill>
                  <a:latin typeface="Open Sauce"/>
                </a:rPr>
                <a:t>şüpheli</a:t>
              </a:r>
              <a:r>
                <a:rPr lang="en-US" sz="1899" spc="37" dirty="0">
                  <a:solidFill>
                    <a:srgbClr val="1A3B29"/>
                  </a:solidFill>
                  <a:latin typeface="Open Sauce"/>
                </a:rPr>
                <a:t> </a:t>
              </a:r>
              <a:r>
                <a:rPr lang="en-US" sz="1899" spc="37" dirty="0" err="1">
                  <a:solidFill>
                    <a:srgbClr val="1A3B29"/>
                  </a:solidFill>
                  <a:latin typeface="Open Sauce"/>
                </a:rPr>
                <a:t>eylemlere</a:t>
              </a:r>
              <a:r>
                <a:rPr lang="en-US" sz="1899" spc="37" dirty="0">
                  <a:solidFill>
                    <a:srgbClr val="1A3B29"/>
                  </a:solidFill>
                  <a:latin typeface="Open Sauce"/>
                </a:rPr>
                <a:t> </a:t>
              </a:r>
              <a:r>
                <a:rPr lang="en-US" sz="1899" spc="37" dirty="0" err="1">
                  <a:solidFill>
                    <a:srgbClr val="1A3B29"/>
                  </a:solidFill>
                  <a:latin typeface="Open Sauce"/>
                </a:rPr>
                <a:t>şahit</a:t>
              </a:r>
              <a:r>
                <a:rPr lang="en-US" sz="1899" spc="37" dirty="0">
                  <a:solidFill>
                    <a:srgbClr val="1A3B29"/>
                  </a:solidFill>
                  <a:latin typeface="Open Sauce"/>
                </a:rPr>
                <a:t> </a:t>
              </a:r>
              <a:r>
                <a:rPr lang="en-US" sz="1899" spc="37" dirty="0" err="1">
                  <a:solidFill>
                    <a:srgbClr val="1A3B29"/>
                  </a:solidFill>
                  <a:latin typeface="Open Sauce"/>
                </a:rPr>
                <a:t>olduğumuzda</a:t>
              </a:r>
              <a:r>
                <a:rPr lang="en-US" sz="1899" spc="37" dirty="0">
                  <a:solidFill>
                    <a:srgbClr val="1A3B29"/>
                  </a:solidFill>
                  <a:latin typeface="Open Sauce"/>
                </a:rPr>
                <a:t> </a:t>
              </a:r>
              <a:r>
                <a:rPr lang="en-US" sz="1899" spc="37" dirty="0" err="1">
                  <a:solidFill>
                    <a:srgbClr val="1A3B29"/>
                  </a:solidFill>
                  <a:latin typeface="Open Sauce"/>
                </a:rPr>
                <a:t>öncelikle</a:t>
              </a:r>
              <a:r>
                <a:rPr lang="en-US" sz="1899" spc="37" dirty="0">
                  <a:solidFill>
                    <a:srgbClr val="1A3B29"/>
                  </a:solidFill>
                  <a:latin typeface="Open Sauce"/>
                </a:rPr>
                <a:t> </a:t>
              </a:r>
              <a:r>
                <a:rPr lang="en-US" sz="1899" spc="37" dirty="0" err="1">
                  <a:solidFill>
                    <a:srgbClr val="1A3B29"/>
                  </a:solidFill>
                  <a:latin typeface="Open Sauce"/>
                </a:rPr>
                <a:t>otel</a:t>
              </a:r>
              <a:r>
                <a:rPr lang="en-US" sz="1899" spc="37" dirty="0">
                  <a:solidFill>
                    <a:srgbClr val="1A3B29"/>
                  </a:solidFill>
                  <a:latin typeface="Open Sauce"/>
                </a:rPr>
                <a:t> </a:t>
              </a:r>
              <a:r>
                <a:rPr lang="en-US" sz="1899" spc="37" dirty="0" err="1">
                  <a:solidFill>
                    <a:srgbClr val="1A3B29"/>
                  </a:solidFill>
                  <a:latin typeface="Open Sauce"/>
                </a:rPr>
                <a:t>yönetimine</a:t>
              </a:r>
              <a:r>
                <a:rPr lang="en-US" sz="1899" spc="37" dirty="0">
                  <a:solidFill>
                    <a:srgbClr val="1A3B29"/>
                  </a:solidFill>
                  <a:latin typeface="Open Sauce"/>
                </a:rPr>
                <a:t> </a:t>
              </a:r>
              <a:r>
                <a:rPr lang="en-US" sz="1899" spc="37" dirty="0" err="1">
                  <a:solidFill>
                    <a:srgbClr val="1A3B29"/>
                  </a:solidFill>
                  <a:latin typeface="Open Sauce"/>
                </a:rPr>
                <a:t>bilgi</a:t>
              </a:r>
              <a:r>
                <a:rPr lang="en-US" sz="1899" spc="37" dirty="0">
                  <a:solidFill>
                    <a:srgbClr val="1A3B29"/>
                  </a:solidFill>
                  <a:latin typeface="Open Sauce"/>
                </a:rPr>
                <a:t> </a:t>
              </a:r>
              <a:r>
                <a:rPr lang="en-US" sz="1899" spc="37" dirty="0" err="1">
                  <a:solidFill>
                    <a:srgbClr val="1A3B29"/>
                  </a:solidFill>
                  <a:latin typeface="Open Sauce"/>
                </a:rPr>
                <a:t>vermek</a:t>
              </a:r>
              <a:r>
                <a:rPr lang="en-US" sz="1899" spc="37" dirty="0">
                  <a:solidFill>
                    <a:srgbClr val="1A3B29"/>
                  </a:solidFill>
                  <a:latin typeface="Open Sauce"/>
                </a:rPr>
                <a:t> </a:t>
              </a:r>
              <a:r>
                <a:rPr lang="en-US" sz="1899" spc="37" dirty="0" err="1">
                  <a:solidFill>
                    <a:srgbClr val="1A3B29"/>
                  </a:solidFill>
                  <a:latin typeface="Open Sauce"/>
                </a:rPr>
                <a:t>ve</a:t>
              </a:r>
              <a:r>
                <a:rPr lang="en-US" sz="1899" spc="37" dirty="0">
                  <a:solidFill>
                    <a:srgbClr val="1A3B29"/>
                  </a:solidFill>
                  <a:latin typeface="Open Sauce"/>
                </a:rPr>
                <a:t> </a:t>
              </a:r>
              <a:r>
                <a:rPr lang="en-US" sz="1899" spc="37" dirty="0" err="1">
                  <a:solidFill>
                    <a:srgbClr val="1A3B29"/>
                  </a:solidFill>
                  <a:latin typeface="Open Sauce"/>
                </a:rPr>
                <a:t>gerekli</a:t>
              </a:r>
              <a:r>
                <a:rPr lang="en-US" sz="1899" spc="37" dirty="0">
                  <a:solidFill>
                    <a:srgbClr val="1A3B29"/>
                  </a:solidFill>
                  <a:latin typeface="Open Sauce"/>
                </a:rPr>
                <a:t> </a:t>
              </a:r>
              <a:r>
                <a:rPr lang="en-US" sz="1899" spc="37" dirty="0" err="1">
                  <a:solidFill>
                    <a:srgbClr val="1A3B29"/>
                  </a:solidFill>
                  <a:latin typeface="Open Sauce"/>
                </a:rPr>
                <a:t>görüldüğü</a:t>
              </a:r>
              <a:r>
                <a:rPr lang="en-US" sz="1899" spc="37" dirty="0">
                  <a:solidFill>
                    <a:srgbClr val="1A3B29"/>
                  </a:solidFill>
                  <a:latin typeface="Open Sauce"/>
                </a:rPr>
                <a:t> </a:t>
              </a:r>
              <a:r>
                <a:rPr lang="en-US" sz="1899" spc="37" dirty="0" err="1">
                  <a:solidFill>
                    <a:srgbClr val="1A3B29"/>
                  </a:solidFill>
                  <a:latin typeface="Open Sauce"/>
                </a:rPr>
                <a:t>durumlarda</a:t>
              </a:r>
              <a:r>
                <a:rPr lang="en-US" sz="1899" spc="37" dirty="0">
                  <a:solidFill>
                    <a:srgbClr val="1A3B29"/>
                  </a:solidFill>
                  <a:latin typeface="Open Sauce"/>
                </a:rPr>
                <a:t> </a:t>
              </a:r>
              <a:r>
                <a:rPr lang="en-US" sz="1899" spc="37" dirty="0" err="1">
                  <a:solidFill>
                    <a:srgbClr val="1A3B29"/>
                  </a:solidFill>
                  <a:latin typeface="Open Sauce"/>
                </a:rPr>
                <a:t>kolluk</a:t>
              </a:r>
              <a:r>
                <a:rPr lang="en-US" sz="1899" spc="37" dirty="0">
                  <a:solidFill>
                    <a:srgbClr val="1A3B29"/>
                  </a:solidFill>
                  <a:latin typeface="Open Sauce"/>
                </a:rPr>
                <a:t> </a:t>
              </a:r>
              <a:r>
                <a:rPr lang="en-US" sz="1899" spc="37" dirty="0" err="1">
                  <a:solidFill>
                    <a:srgbClr val="1A3B29"/>
                  </a:solidFill>
                  <a:latin typeface="Open Sauce"/>
                </a:rPr>
                <a:t>kuvvetlerini</a:t>
              </a:r>
              <a:r>
                <a:rPr lang="en-US" sz="1899" spc="37" dirty="0">
                  <a:solidFill>
                    <a:srgbClr val="1A3B29"/>
                  </a:solidFill>
                  <a:latin typeface="Open Sauce"/>
                </a:rPr>
                <a:t> </a:t>
              </a:r>
              <a:r>
                <a:rPr lang="en-US" sz="1899" spc="37" dirty="0" err="1">
                  <a:solidFill>
                    <a:srgbClr val="1A3B29"/>
                  </a:solidFill>
                  <a:latin typeface="Open Sauce"/>
                </a:rPr>
                <a:t>bilgilendirmekteyiz</a:t>
              </a:r>
              <a:r>
                <a:rPr lang="en-US" sz="1899" spc="37" dirty="0">
                  <a:solidFill>
                    <a:srgbClr val="1A3B29"/>
                  </a:solidFill>
                  <a:latin typeface="Open Sauce"/>
                </a:rPr>
                <a:t>.</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28592"/>
            <a:ext cx="18288000" cy="1571636"/>
            <a:chOff x="0" y="0"/>
            <a:chExt cx="6817712" cy="1451986"/>
          </a:xfrm>
        </p:grpSpPr>
        <p:sp>
          <p:nvSpPr>
            <p:cNvPr id="8" name="Freeform 3"/>
            <p:cNvSpPr/>
            <p:nvPr/>
          </p:nvSpPr>
          <p:spPr>
            <a:xfrm>
              <a:off x="0" y="0"/>
              <a:ext cx="6817713" cy="1451986"/>
            </a:xfrm>
            <a:custGeom>
              <a:avLst/>
              <a:gdLst/>
              <a:ahLst/>
              <a:cxnLst/>
              <a:rect l="l" t="t" r="r" b="b"/>
              <a:pathLst>
                <a:path w="6817713" h="1451986">
                  <a:moveTo>
                    <a:pt x="0" y="0"/>
                  </a:moveTo>
                  <a:lnTo>
                    <a:pt x="6817713" y="0"/>
                  </a:lnTo>
                  <a:lnTo>
                    <a:pt x="6817713" y="1451986"/>
                  </a:lnTo>
                  <a:lnTo>
                    <a:pt x="0" y="1451986"/>
                  </a:lnTo>
                  <a:close/>
                </a:path>
              </a:pathLst>
            </a:custGeom>
            <a:solidFill>
              <a:srgbClr val="266041"/>
            </a:solidFill>
          </p:spPr>
          <p:txBody>
            <a:bodyPr/>
            <a:lstStyle/>
            <a:p>
              <a:endParaRPr lang="tr-TR"/>
            </a:p>
          </p:txBody>
        </p:sp>
      </p:grpSp>
      <p:grpSp>
        <p:nvGrpSpPr>
          <p:cNvPr id="5" name="Group 2"/>
          <p:cNvGrpSpPr/>
          <p:nvPr/>
        </p:nvGrpSpPr>
        <p:grpSpPr>
          <a:xfrm>
            <a:off x="1500134" y="714344"/>
            <a:ext cx="15734453" cy="9782786"/>
            <a:chOff x="0" y="-479760"/>
            <a:chExt cx="20979271" cy="13043715"/>
          </a:xfrm>
        </p:grpSpPr>
        <p:sp>
          <p:nvSpPr>
            <p:cNvPr id="3" name="TextBox 3"/>
            <p:cNvSpPr txBox="1"/>
            <p:nvPr/>
          </p:nvSpPr>
          <p:spPr>
            <a:xfrm>
              <a:off x="0" y="-479760"/>
              <a:ext cx="20979271" cy="1367896"/>
            </a:xfrm>
            <a:prstGeom prst="rect">
              <a:avLst/>
            </a:prstGeom>
          </p:spPr>
          <p:txBody>
            <a:bodyPr lIns="0" tIns="0" rIns="0" bIns="0" rtlCol="0" anchor="t">
              <a:spAutoFit/>
            </a:bodyPr>
            <a:lstStyle/>
            <a:p>
              <a:pPr>
                <a:lnSpc>
                  <a:spcPts val="8014"/>
                </a:lnSpc>
              </a:pPr>
              <a:r>
                <a:rPr lang="tr-TR" sz="4800" dirty="0">
                  <a:solidFill>
                    <a:schemeClr val="bg1"/>
                  </a:solidFill>
                  <a:latin typeface="Open Sauce Heavy"/>
                </a:rPr>
                <a:t>ÇALIŞAN VE İNSAN HAKLARI</a:t>
              </a:r>
              <a:r>
                <a:rPr lang="en-US" sz="4800" dirty="0">
                  <a:solidFill>
                    <a:schemeClr val="bg1"/>
                  </a:solidFill>
                  <a:latin typeface="Open Sauce Heavy"/>
                </a:rPr>
                <a:t> POLİTİKAMIZ </a:t>
              </a:r>
            </a:p>
          </p:txBody>
        </p:sp>
        <p:sp>
          <p:nvSpPr>
            <p:cNvPr id="4" name="TextBox 4"/>
            <p:cNvSpPr txBox="1"/>
            <p:nvPr/>
          </p:nvSpPr>
          <p:spPr>
            <a:xfrm>
              <a:off x="0" y="1520504"/>
              <a:ext cx="20979271" cy="11043451"/>
            </a:xfrm>
            <a:prstGeom prst="rect">
              <a:avLst/>
            </a:prstGeom>
          </p:spPr>
          <p:txBody>
            <a:bodyPr lIns="0" tIns="0" rIns="0" bIns="0" rtlCol="0" anchor="t">
              <a:spAutoFit/>
            </a:bodyPr>
            <a:lstStyle/>
            <a:p>
              <a:pPr marL="366912" lvl="1" indent="-183456">
                <a:lnSpc>
                  <a:spcPts val="2379"/>
                </a:lnSpc>
                <a:buFont typeface="Arial"/>
                <a:buChar char="•"/>
              </a:pPr>
              <a:r>
                <a:rPr lang="en-US" sz="1699" spc="33" dirty="0">
                  <a:solidFill>
                    <a:srgbClr val="1A3B29"/>
                  </a:solidFill>
                </a:rPr>
                <a:t>Kaila Hotels </a:t>
              </a:r>
              <a:r>
                <a:rPr lang="en-US" sz="1699" spc="33" dirty="0" err="1">
                  <a:solidFill>
                    <a:srgbClr val="1A3B29"/>
                  </a:solidFill>
                </a:rPr>
                <a:t>olarak</a:t>
              </a:r>
              <a:r>
                <a:rPr lang="en-US" sz="1699" spc="33" dirty="0">
                  <a:solidFill>
                    <a:srgbClr val="1A3B29"/>
                  </a:solidFill>
                </a:rPr>
                <a:t> </a:t>
              </a:r>
              <a:r>
                <a:rPr lang="en-US" sz="1699" spc="33" dirty="0" err="1">
                  <a:solidFill>
                    <a:srgbClr val="1A3B29"/>
                  </a:solidFill>
                </a:rPr>
                <a:t>dünyanın</a:t>
              </a:r>
              <a:r>
                <a:rPr lang="en-US" sz="1699" spc="33" dirty="0">
                  <a:solidFill>
                    <a:srgbClr val="1A3B29"/>
                  </a:solidFill>
                </a:rPr>
                <a:t> </a:t>
              </a:r>
              <a:r>
                <a:rPr lang="en-US" sz="1699" spc="33" dirty="0" err="1">
                  <a:solidFill>
                    <a:srgbClr val="1A3B29"/>
                  </a:solidFill>
                </a:rPr>
                <a:t>tüm</a:t>
              </a:r>
              <a:r>
                <a:rPr lang="en-US" sz="1699" spc="33" dirty="0">
                  <a:solidFill>
                    <a:srgbClr val="1A3B29"/>
                  </a:solidFill>
                </a:rPr>
                <a:t> </a:t>
              </a:r>
              <a:r>
                <a:rPr lang="en-US" sz="1699" spc="33" dirty="0" err="1">
                  <a:solidFill>
                    <a:srgbClr val="1A3B29"/>
                  </a:solidFill>
                </a:rPr>
                <a:t>renklerine</a:t>
              </a:r>
              <a:r>
                <a:rPr lang="en-US" sz="1699" spc="33" dirty="0">
                  <a:solidFill>
                    <a:srgbClr val="1A3B29"/>
                  </a:solidFill>
                </a:rPr>
                <a:t> </a:t>
              </a:r>
              <a:r>
                <a:rPr lang="en-US" sz="1699" spc="33" dirty="0" err="1">
                  <a:solidFill>
                    <a:srgbClr val="1A3B29"/>
                  </a:solidFill>
                </a:rPr>
                <a:t>hizmet</a:t>
              </a:r>
              <a:r>
                <a:rPr lang="en-US" sz="1699" spc="33" dirty="0">
                  <a:solidFill>
                    <a:srgbClr val="1A3B29"/>
                  </a:solidFill>
                </a:rPr>
                <a:t> </a:t>
              </a:r>
              <a:r>
                <a:rPr lang="en-US" sz="1699" spc="33" dirty="0" err="1">
                  <a:solidFill>
                    <a:srgbClr val="1A3B29"/>
                  </a:solidFill>
                </a:rPr>
                <a:t>anlayışımız</a:t>
              </a:r>
              <a:r>
                <a:rPr lang="en-US" sz="1699" spc="33" dirty="0">
                  <a:solidFill>
                    <a:srgbClr val="1A3B29"/>
                  </a:solidFill>
                </a:rPr>
                <a:t> </a:t>
              </a:r>
              <a:r>
                <a:rPr lang="en-US" sz="1699" spc="33" dirty="0" err="1">
                  <a:solidFill>
                    <a:srgbClr val="1A3B29"/>
                  </a:solidFill>
                </a:rPr>
                <a:t>ile</a:t>
              </a:r>
              <a:r>
                <a:rPr lang="en-US" sz="1699" spc="33" dirty="0">
                  <a:solidFill>
                    <a:srgbClr val="1A3B29"/>
                  </a:solidFill>
                </a:rPr>
                <a:t> </a:t>
              </a:r>
              <a:r>
                <a:rPr lang="en-US" sz="1699" spc="33" dirty="0" err="1">
                  <a:solidFill>
                    <a:srgbClr val="1A3B29"/>
                  </a:solidFill>
                </a:rPr>
                <a:t>insana</a:t>
              </a:r>
              <a:r>
                <a:rPr lang="en-US" sz="1699" spc="33" dirty="0">
                  <a:solidFill>
                    <a:srgbClr val="1A3B29"/>
                  </a:solidFill>
                </a:rPr>
                <a:t> </a:t>
              </a:r>
              <a:r>
                <a:rPr lang="en-US" sz="1699" spc="33" dirty="0" err="1">
                  <a:solidFill>
                    <a:srgbClr val="1A3B29"/>
                  </a:solidFill>
                </a:rPr>
                <a:t>saygı</a:t>
              </a:r>
              <a:r>
                <a:rPr lang="en-US" sz="1699" spc="33" dirty="0">
                  <a:solidFill>
                    <a:srgbClr val="1A3B29"/>
                  </a:solidFill>
                </a:rPr>
                <a:t>, </a:t>
              </a:r>
              <a:r>
                <a:rPr lang="en-US" sz="1699" spc="33" dirty="0" err="1">
                  <a:solidFill>
                    <a:srgbClr val="1A3B29"/>
                  </a:solidFill>
                </a:rPr>
                <a:t>insan</a:t>
              </a:r>
              <a:r>
                <a:rPr lang="en-US" sz="1699" spc="33" dirty="0">
                  <a:solidFill>
                    <a:srgbClr val="1A3B29"/>
                  </a:solidFill>
                </a:rPr>
                <a:t> </a:t>
              </a:r>
              <a:r>
                <a:rPr lang="en-US" sz="1699" spc="33" dirty="0" err="1">
                  <a:solidFill>
                    <a:srgbClr val="1A3B29"/>
                  </a:solidFill>
                </a:rPr>
                <a:t>haklarının</a:t>
              </a:r>
              <a:r>
                <a:rPr lang="en-US" sz="1699" spc="33" dirty="0">
                  <a:solidFill>
                    <a:srgbClr val="1A3B29"/>
                  </a:solidFill>
                </a:rPr>
                <a:t> </a:t>
              </a:r>
              <a:r>
                <a:rPr lang="en-US" sz="1699" spc="33" dirty="0" err="1">
                  <a:solidFill>
                    <a:srgbClr val="1A3B29"/>
                  </a:solidFill>
                </a:rPr>
                <a:t>korunması</a:t>
              </a:r>
              <a:r>
                <a:rPr lang="en-US" sz="1699" spc="33" dirty="0">
                  <a:solidFill>
                    <a:srgbClr val="1A3B29"/>
                  </a:solidFill>
                </a:rPr>
                <a:t>, </a:t>
              </a:r>
              <a:r>
                <a:rPr lang="en-US" sz="1699" spc="33" dirty="0" err="1">
                  <a:solidFill>
                    <a:srgbClr val="1A3B29"/>
                  </a:solidFill>
                </a:rPr>
                <a:t>görüşlerine</a:t>
              </a:r>
              <a:r>
                <a:rPr lang="en-US" sz="1699" spc="33" dirty="0">
                  <a:solidFill>
                    <a:srgbClr val="1A3B29"/>
                  </a:solidFill>
                </a:rPr>
                <a:t> </a:t>
              </a:r>
              <a:r>
                <a:rPr lang="en-US" sz="1699" spc="33" dirty="0" err="1">
                  <a:solidFill>
                    <a:srgbClr val="1A3B29"/>
                  </a:solidFill>
                </a:rPr>
                <a:t>değer</a:t>
              </a:r>
              <a:r>
                <a:rPr lang="en-US" sz="1699" spc="33" dirty="0">
                  <a:solidFill>
                    <a:srgbClr val="1A3B29"/>
                  </a:solidFill>
                </a:rPr>
                <a:t> </a:t>
              </a:r>
              <a:r>
                <a:rPr lang="en-US" sz="1699" spc="33" dirty="0" err="1">
                  <a:solidFill>
                    <a:srgbClr val="1A3B29"/>
                  </a:solidFill>
                </a:rPr>
                <a:t>vermek</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saygı</a:t>
              </a:r>
              <a:r>
                <a:rPr lang="en-US" sz="1699" spc="33" dirty="0">
                  <a:solidFill>
                    <a:srgbClr val="1A3B29"/>
                  </a:solidFill>
                </a:rPr>
                <a:t> </a:t>
              </a:r>
              <a:r>
                <a:rPr lang="en-US" sz="1699" spc="33" dirty="0" err="1">
                  <a:solidFill>
                    <a:srgbClr val="1A3B29"/>
                  </a:solidFill>
                </a:rPr>
                <a:t>gösterme</a:t>
              </a:r>
              <a:r>
                <a:rPr lang="en-US" sz="1699" spc="33" dirty="0">
                  <a:solidFill>
                    <a:srgbClr val="1A3B29"/>
                  </a:solidFill>
                </a:rPr>
                <a:t>,  </a:t>
              </a:r>
              <a:r>
                <a:rPr lang="en-US" sz="1699" spc="33" dirty="0" err="1">
                  <a:solidFill>
                    <a:srgbClr val="1A3B29"/>
                  </a:solidFill>
                </a:rPr>
                <a:t>cinsiyet</a:t>
              </a:r>
              <a:r>
                <a:rPr lang="en-US" sz="1699" spc="33" dirty="0">
                  <a:solidFill>
                    <a:srgbClr val="1A3B29"/>
                  </a:solidFill>
                </a:rPr>
                <a:t>, </a:t>
              </a:r>
              <a:r>
                <a:rPr lang="en-US" sz="1699" spc="33" dirty="0" err="1">
                  <a:solidFill>
                    <a:srgbClr val="1A3B29"/>
                  </a:solidFill>
                </a:rPr>
                <a:t>dil</a:t>
              </a:r>
              <a:r>
                <a:rPr lang="en-US" sz="1699" spc="33" dirty="0">
                  <a:solidFill>
                    <a:srgbClr val="1A3B29"/>
                  </a:solidFill>
                </a:rPr>
                <a:t>, din, ırk, </a:t>
              </a:r>
              <a:r>
                <a:rPr lang="en-US" sz="1699" spc="33" dirty="0" err="1">
                  <a:solidFill>
                    <a:srgbClr val="1A3B29"/>
                  </a:solidFill>
                </a:rPr>
                <a:t>ayrımı</a:t>
              </a:r>
              <a:r>
                <a:rPr lang="en-US" sz="1699" spc="33" dirty="0">
                  <a:solidFill>
                    <a:srgbClr val="1A3B29"/>
                  </a:solidFill>
                </a:rPr>
                <a:t> </a:t>
              </a:r>
              <a:r>
                <a:rPr lang="en-US" sz="1699" spc="33" dirty="0" err="1">
                  <a:solidFill>
                    <a:srgbClr val="1A3B29"/>
                  </a:solidFill>
                </a:rPr>
                <a:t>yapmadan</a:t>
              </a:r>
              <a:r>
                <a:rPr lang="en-US" sz="1699" spc="33" dirty="0">
                  <a:solidFill>
                    <a:srgbClr val="1A3B29"/>
                  </a:solidFill>
                </a:rPr>
                <a:t> </a:t>
              </a:r>
              <a:r>
                <a:rPr lang="en-US" sz="1699" spc="33" dirty="0" err="1">
                  <a:solidFill>
                    <a:srgbClr val="1A3B29"/>
                  </a:solidFill>
                </a:rPr>
                <a:t>bir</a:t>
              </a:r>
              <a:r>
                <a:rPr lang="en-US" sz="1699" spc="33" dirty="0">
                  <a:solidFill>
                    <a:srgbClr val="1A3B29"/>
                  </a:solidFill>
                </a:rPr>
                <a:t> </a:t>
              </a:r>
              <a:r>
                <a:rPr lang="en-US" sz="1699" spc="33" dirty="0" err="1">
                  <a:solidFill>
                    <a:srgbClr val="1A3B29"/>
                  </a:solidFill>
                </a:rPr>
                <a:t>bütün</a:t>
              </a:r>
              <a:r>
                <a:rPr lang="en-US" sz="1699" spc="33" dirty="0">
                  <a:solidFill>
                    <a:srgbClr val="1A3B29"/>
                  </a:solidFill>
                </a:rPr>
                <a:t> </a:t>
              </a:r>
              <a:r>
                <a:rPr lang="en-US" sz="1699" spc="33" dirty="0" err="1">
                  <a:solidFill>
                    <a:srgbClr val="1A3B29"/>
                  </a:solidFill>
                </a:rPr>
                <a:t>olarak</a:t>
              </a:r>
              <a:r>
                <a:rPr lang="en-US" sz="1699" spc="33" dirty="0">
                  <a:solidFill>
                    <a:srgbClr val="1A3B29"/>
                  </a:solidFill>
                </a:rPr>
                <a:t> </a:t>
              </a:r>
              <a:r>
                <a:rPr lang="en-US" sz="1699" spc="33" dirty="0" err="1">
                  <a:solidFill>
                    <a:srgbClr val="1A3B29"/>
                  </a:solidFill>
                </a:rPr>
                <a:t>hareket</a:t>
              </a:r>
              <a:r>
                <a:rPr lang="en-US" sz="1699" spc="33" dirty="0">
                  <a:solidFill>
                    <a:srgbClr val="1A3B29"/>
                  </a:solidFill>
                </a:rPr>
                <a:t> </a:t>
              </a:r>
              <a:r>
                <a:rPr lang="en-US" sz="1699" spc="33" dirty="0" err="1">
                  <a:solidFill>
                    <a:srgbClr val="1A3B29"/>
                  </a:solidFill>
                </a:rPr>
                <a:t>etmemiz</a:t>
              </a:r>
              <a:r>
                <a:rPr lang="en-US" sz="1699" spc="33" dirty="0">
                  <a:solidFill>
                    <a:srgbClr val="1A3B29"/>
                  </a:solidFill>
                </a:rPr>
                <a:t> </a:t>
              </a:r>
              <a:r>
                <a:rPr lang="en-US" sz="1699" spc="33" dirty="0" err="1">
                  <a:solidFill>
                    <a:srgbClr val="1A3B29"/>
                  </a:solidFill>
                </a:rPr>
                <a:t>gerektiğini</a:t>
              </a:r>
              <a:r>
                <a:rPr lang="en-US" sz="1699" spc="33" dirty="0">
                  <a:solidFill>
                    <a:srgbClr val="1A3B29"/>
                  </a:solidFill>
                </a:rPr>
                <a:t> </a:t>
              </a:r>
              <a:r>
                <a:rPr lang="en-US" sz="1699" spc="33" dirty="0" err="1">
                  <a:solidFill>
                    <a:srgbClr val="1A3B29"/>
                  </a:solidFill>
                </a:rPr>
                <a:t>biliriz</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Tüm</a:t>
              </a:r>
              <a:r>
                <a:rPr lang="en-US" sz="1699" spc="33" dirty="0">
                  <a:solidFill>
                    <a:srgbClr val="1A3B29"/>
                  </a:solidFill>
                </a:rPr>
                <a:t> </a:t>
              </a:r>
              <a:r>
                <a:rPr lang="en-US" sz="1699" spc="33" dirty="0" err="1">
                  <a:solidFill>
                    <a:srgbClr val="1A3B29"/>
                  </a:solidFill>
                </a:rPr>
                <a:t>çalışanlarımıza</a:t>
              </a:r>
              <a:r>
                <a:rPr lang="en-US" sz="1699" spc="33" dirty="0">
                  <a:solidFill>
                    <a:srgbClr val="1A3B29"/>
                  </a:solidFill>
                </a:rPr>
                <a:t> </a:t>
              </a:r>
              <a:r>
                <a:rPr lang="en-US" sz="1699" spc="33" dirty="0" err="1">
                  <a:solidFill>
                    <a:srgbClr val="1A3B29"/>
                  </a:solidFill>
                </a:rPr>
                <a:t>cinsel</a:t>
              </a:r>
              <a:r>
                <a:rPr lang="en-US" sz="1699" spc="33" dirty="0">
                  <a:solidFill>
                    <a:srgbClr val="1A3B29"/>
                  </a:solidFill>
                </a:rPr>
                <a:t> </a:t>
              </a:r>
              <a:r>
                <a:rPr lang="en-US" sz="1699" spc="33" dirty="0" err="1">
                  <a:solidFill>
                    <a:srgbClr val="1A3B29"/>
                  </a:solidFill>
                </a:rPr>
                <a:t>tercih</a:t>
              </a:r>
              <a:r>
                <a:rPr lang="en-US" sz="1699" spc="33" dirty="0">
                  <a:solidFill>
                    <a:srgbClr val="1A3B29"/>
                  </a:solidFill>
                </a:rPr>
                <a:t>, </a:t>
              </a:r>
              <a:r>
                <a:rPr lang="en-US" sz="1699" spc="33" dirty="0" err="1">
                  <a:solidFill>
                    <a:srgbClr val="1A3B29"/>
                  </a:solidFill>
                </a:rPr>
                <a:t>yaş</a:t>
              </a:r>
              <a:r>
                <a:rPr lang="en-US" sz="1699" spc="33" dirty="0">
                  <a:solidFill>
                    <a:srgbClr val="1A3B29"/>
                  </a:solidFill>
                </a:rPr>
                <a:t>, </a:t>
              </a:r>
              <a:r>
                <a:rPr lang="en-US" sz="1699" spc="33" dirty="0" err="1">
                  <a:solidFill>
                    <a:srgbClr val="1A3B29"/>
                  </a:solidFill>
                </a:rPr>
                <a:t>cinsiyet</a:t>
              </a:r>
              <a:r>
                <a:rPr lang="en-US" sz="1699" spc="33" dirty="0">
                  <a:solidFill>
                    <a:srgbClr val="1A3B29"/>
                  </a:solidFill>
                </a:rPr>
                <a:t>, </a:t>
              </a:r>
              <a:r>
                <a:rPr lang="en-US" sz="1699" spc="33" dirty="0" err="1">
                  <a:solidFill>
                    <a:srgbClr val="1A3B29"/>
                  </a:solidFill>
                </a:rPr>
                <a:t>etnik</a:t>
              </a:r>
              <a:r>
                <a:rPr lang="en-US" sz="1699" spc="33" dirty="0">
                  <a:solidFill>
                    <a:srgbClr val="1A3B29"/>
                  </a:solidFill>
                </a:rPr>
                <a:t> </a:t>
              </a:r>
              <a:r>
                <a:rPr lang="en-US" sz="1699" spc="33" dirty="0" err="1">
                  <a:solidFill>
                    <a:srgbClr val="1A3B29"/>
                  </a:solidFill>
                </a:rPr>
                <a:t>köken</a:t>
              </a:r>
              <a:r>
                <a:rPr lang="en-US" sz="1699" spc="33" dirty="0">
                  <a:solidFill>
                    <a:srgbClr val="1A3B29"/>
                  </a:solidFill>
                </a:rPr>
                <a:t>, </a:t>
              </a:r>
              <a:r>
                <a:rPr lang="en-US" sz="1699" spc="33" dirty="0" err="1">
                  <a:solidFill>
                    <a:srgbClr val="1A3B29"/>
                  </a:solidFill>
                </a:rPr>
                <a:t>dini</a:t>
              </a:r>
              <a:r>
                <a:rPr lang="en-US" sz="1699" spc="33" dirty="0">
                  <a:solidFill>
                    <a:srgbClr val="1A3B29"/>
                  </a:solidFill>
                </a:rPr>
                <a:t> </a:t>
              </a:r>
              <a:r>
                <a:rPr lang="en-US" sz="1699" spc="33" dirty="0" err="1">
                  <a:solidFill>
                    <a:srgbClr val="1A3B29"/>
                  </a:solidFill>
                </a:rPr>
                <a:t>inanç</a:t>
              </a:r>
              <a:r>
                <a:rPr lang="en-US" sz="1699" spc="33" dirty="0">
                  <a:solidFill>
                    <a:srgbClr val="1A3B29"/>
                  </a:solidFill>
                </a:rPr>
                <a:t>, </a:t>
              </a:r>
              <a:r>
                <a:rPr lang="en-US" sz="1699" spc="33" dirty="0" err="1">
                  <a:solidFill>
                    <a:srgbClr val="1A3B29"/>
                  </a:solidFill>
                </a:rPr>
                <a:t>maluliyet</a:t>
              </a:r>
              <a:r>
                <a:rPr lang="en-US" sz="1699" spc="33" dirty="0">
                  <a:solidFill>
                    <a:srgbClr val="1A3B29"/>
                  </a:solidFill>
                </a:rPr>
                <a:t> </a:t>
              </a:r>
              <a:r>
                <a:rPr lang="en-US" sz="1699" spc="33" dirty="0" err="1">
                  <a:solidFill>
                    <a:srgbClr val="1A3B29"/>
                  </a:solidFill>
                </a:rPr>
                <a:t>durumlarına</a:t>
              </a:r>
              <a:r>
                <a:rPr lang="en-US" sz="1699" spc="33" dirty="0">
                  <a:solidFill>
                    <a:srgbClr val="1A3B29"/>
                  </a:solidFill>
                </a:rPr>
                <a:t> </a:t>
              </a:r>
              <a:r>
                <a:rPr lang="en-US" sz="1699" spc="33" dirty="0" err="1">
                  <a:solidFill>
                    <a:srgbClr val="1A3B29"/>
                  </a:solidFill>
                </a:rPr>
                <a:t>bakılmaksızın</a:t>
              </a:r>
              <a:r>
                <a:rPr lang="en-US" sz="1699" spc="33" dirty="0">
                  <a:solidFill>
                    <a:srgbClr val="1A3B29"/>
                  </a:solidFill>
                </a:rPr>
                <a:t> </a:t>
              </a:r>
              <a:r>
                <a:rPr lang="en-US" sz="1699" spc="33" dirty="0" err="1">
                  <a:solidFill>
                    <a:srgbClr val="1A3B29"/>
                  </a:solidFill>
                </a:rPr>
                <a:t>adil</a:t>
              </a:r>
              <a:r>
                <a:rPr lang="en-US" sz="1699" spc="33" dirty="0">
                  <a:solidFill>
                    <a:srgbClr val="1A3B29"/>
                  </a:solidFill>
                </a:rPr>
                <a:t> </a:t>
              </a:r>
              <a:r>
                <a:rPr lang="en-US" sz="1699" spc="33" dirty="0" err="1">
                  <a:solidFill>
                    <a:srgbClr val="1A3B29"/>
                  </a:solidFill>
                </a:rPr>
                <a:t>davranmak</a:t>
              </a:r>
              <a:r>
                <a:rPr lang="en-US" sz="1699" spc="33" dirty="0">
                  <a:solidFill>
                    <a:srgbClr val="1A3B29"/>
                  </a:solidFill>
                </a:rPr>
                <a:t> </a:t>
              </a:r>
              <a:r>
                <a:rPr lang="en-US" sz="1699" spc="33" dirty="0" err="1">
                  <a:solidFill>
                    <a:srgbClr val="1A3B29"/>
                  </a:solidFill>
                </a:rPr>
                <a:t>başlıca</a:t>
              </a:r>
              <a:r>
                <a:rPr lang="en-US" sz="1699" spc="33" dirty="0">
                  <a:solidFill>
                    <a:srgbClr val="1A3B29"/>
                  </a:solidFill>
                </a:rPr>
                <a:t> </a:t>
              </a:r>
              <a:r>
                <a:rPr lang="en-US" sz="1699" spc="33" dirty="0" err="1">
                  <a:solidFill>
                    <a:srgbClr val="1A3B29"/>
                  </a:solidFill>
                </a:rPr>
                <a:t>sorumluluğumuzdur</a:t>
              </a:r>
              <a:r>
                <a:rPr lang="en-US" sz="1699" spc="33" dirty="0">
                  <a:solidFill>
                    <a:srgbClr val="1A3B29"/>
                  </a:solidFill>
                </a:rPr>
                <a:t>. Bu </a:t>
              </a:r>
              <a:r>
                <a:rPr lang="en-US" sz="1699" spc="33" dirty="0" err="1">
                  <a:solidFill>
                    <a:srgbClr val="1A3B29"/>
                  </a:solidFill>
                </a:rPr>
                <a:t>çerçevede</a:t>
              </a:r>
              <a:r>
                <a:rPr lang="en-US" sz="1699" spc="33" dirty="0">
                  <a:solidFill>
                    <a:srgbClr val="1A3B29"/>
                  </a:solidFill>
                </a:rPr>
                <a:t> </a:t>
              </a:r>
              <a:r>
                <a:rPr lang="en-US" sz="1699" spc="33" dirty="0" err="1">
                  <a:solidFill>
                    <a:srgbClr val="1A3B29"/>
                  </a:solidFill>
                </a:rPr>
                <a:t>hep</a:t>
              </a:r>
              <a:r>
                <a:rPr lang="en-US" sz="1699" spc="33" dirty="0">
                  <a:solidFill>
                    <a:srgbClr val="1A3B29"/>
                  </a:solidFill>
                </a:rPr>
                <a:t> </a:t>
              </a:r>
              <a:r>
                <a:rPr lang="en-US" sz="1699" spc="33" dirty="0" err="1">
                  <a:solidFill>
                    <a:srgbClr val="1A3B29"/>
                  </a:solidFill>
                </a:rPr>
                <a:t>birlikte</a:t>
              </a:r>
              <a:r>
                <a:rPr lang="en-US" sz="1699" spc="33" dirty="0">
                  <a:solidFill>
                    <a:srgbClr val="1A3B29"/>
                  </a:solidFill>
                </a:rPr>
                <a:t> </a:t>
              </a:r>
              <a:r>
                <a:rPr lang="en-US" sz="1699" spc="33" dirty="0" err="1">
                  <a:solidFill>
                    <a:srgbClr val="1A3B29"/>
                  </a:solidFill>
                </a:rPr>
                <a:t>öğrenir</a:t>
              </a:r>
              <a:r>
                <a:rPr lang="en-US" sz="1699" spc="33" dirty="0">
                  <a:solidFill>
                    <a:srgbClr val="1A3B29"/>
                  </a:solidFill>
                </a:rPr>
                <a:t>, </a:t>
              </a:r>
              <a:r>
                <a:rPr lang="en-US" sz="1699" spc="33" dirty="0" err="1">
                  <a:solidFill>
                    <a:srgbClr val="1A3B29"/>
                  </a:solidFill>
                </a:rPr>
                <a:t>güçlenir</a:t>
              </a:r>
              <a:r>
                <a:rPr lang="en-US" sz="1699" spc="33" dirty="0">
                  <a:solidFill>
                    <a:srgbClr val="1A3B29"/>
                  </a:solidFill>
                </a:rPr>
                <a:t>, </a:t>
              </a:r>
              <a:r>
                <a:rPr lang="en-US" sz="1699" spc="33" dirty="0" err="1">
                  <a:solidFill>
                    <a:srgbClr val="1A3B29"/>
                  </a:solidFill>
                </a:rPr>
                <a:t>ekonomik</a:t>
              </a:r>
              <a:r>
                <a:rPr lang="en-US" sz="1699" spc="33" dirty="0">
                  <a:solidFill>
                    <a:srgbClr val="1A3B29"/>
                  </a:solidFill>
                </a:rPr>
                <a:t>- </a:t>
              </a:r>
              <a:r>
                <a:rPr lang="en-US" sz="1699" spc="33" dirty="0" err="1">
                  <a:solidFill>
                    <a:srgbClr val="1A3B29"/>
                  </a:solidFill>
                </a:rPr>
                <a:t>kişisel</a:t>
              </a:r>
              <a:r>
                <a:rPr lang="en-US" sz="1699" spc="33" dirty="0">
                  <a:solidFill>
                    <a:srgbClr val="1A3B29"/>
                  </a:solidFill>
                </a:rPr>
                <a:t> </a:t>
              </a:r>
              <a:r>
                <a:rPr lang="en-US" sz="1699" spc="33" dirty="0" err="1">
                  <a:solidFill>
                    <a:srgbClr val="1A3B29"/>
                  </a:solidFill>
                </a:rPr>
                <a:t>profesyonel</a:t>
              </a:r>
              <a:r>
                <a:rPr lang="en-US" sz="1699" spc="33" dirty="0">
                  <a:solidFill>
                    <a:srgbClr val="1A3B29"/>
                  </a:solidFill>
                </a:rPr>
                <a:t> </a:t>
              </a:r>
              <a:r>
                <a:rPr lang="en-US" sz="1699" spc="33" dirty="0" err="1">
                  <a:solidFill>
                    <a:srgbClr val="1A3B29"/>
                  </a:solidFill>
                </a:rPr>
                <a:t>olarak</a:t>
              </a:r>
              <a:r>
                <a:rPr lang="en-US" sz="1699" spc="33" dirty="0">
                  <a:solidFill>
                    <a:srgbClr val="1A3B29"/>
                  </a:solidFill>
                </a:rPr>
                <a:t> </a:t>
              </a:r>
              <a:r>
                <a:rPr lang="en-US" sz="1699" spc="33" dirty="0" err="1">
                  <a:solidFill>
                    <a:srgbClr val="1A3B29"/>
                  </a:solidFill>
                </a:rPr>
                <a:t>gelişme</a:t>
              </a:r>
              <a:r>
                <a:rPr lang="en-US" sz="1699" spc="33" dirty="0">
                  <a:solidFill>
                    <a:srgbClr val="1A3B29"/>
                  </a:solidFill>
                </a:rPr>
                <a:t> </a:t>
              </a:r>
              <a:r>
                <a:rPr lang="en-US" sz="1699" spc="33" dirty="0" err="1">
                  <a:solidFill>
                    <a:srgbClr val="1A3B29"/>
                  </a:solidFill>
                </a:rPr>
                <a:t>imkanı</a:t>
              </a:r>
              <a:r>
                <a:rPr lang="en-US" sz="1699" spc="33" dirty="0">
                  <a:solidFill>
                    <a:srgbClr val="1A3B29"/>
                  </a:solidFill>
                </a:rPr>
                <a:t> </a:t>
              </a:r>
              <a:r>
                <a:rPr lang="en-US" sz="1699" spc="33" dirty="0" err="1">
                  <a:solidFill>
                    <a:srgbClr val="1A3B29"/>
                  </a:solidFill>
                </a:rPr>
                <a:t>buluruz</a:t>
              </a:r>
              <a:r>
                <a:rPr lang="en-US" sz="1699" spc="33" dirty="0">
                  <a:solidFill>
                    <a:srgbClr val="1A3B29"/>
                  </a:solidFill>
                </a:rPr>
                <a:t>. </a:t>
              </a:r>
              <a:r>
                <a:rPr lang="en-US" sz="1699" spc="33" dirty="0" err="1">
                  <a:solidFill>
                    <a:srgbClr val="1A3B29"/>
                  </a:solidFill>
                </a:rPr>
                <a:t>Aidiyet</a:t>
              </a:r>
              <a:r>
                <a:rPr lang="en-US" sz="1699" spc="33" dirty="0">
                  <a:solidFill>
                    <a:srgbClr val="1A3B29"/>
                  </a:solidFill>
                </a:rPr>
                <a:t> </a:t>
              </a:r>
              <a:r>
                <a:rPr lang="en-US" sz="1699" spc="33" dirty="0" err="1">
                  <a:solidFill>
                    <a:srgbClr val="1A3B29"/>
                  </a:solidFill>
                </a:rPr>
                <a:t>duygumuz</a:t>
              </a:r>
              <a:r>
                <a:rPr lang="en-US" sz="1699" spc="33" dirty="0">
                  <a:solidFill>
                    <a:srgbClr val="1A3B29"/>
                  </a:solidFill>
                </a:rPr>
                <a:t> </a:t>
              </a:r>
              <a:r>
                <a:rPr lang="en-US" sz="1699" spc="33" dirty="0" err="1">
                  <a:solidFill>
                    <a:srgbClr val="1A3B29"/>
                  </a:solidFill>
                </a:rPr>
                <a:t>içerisinde</a:t>
              </a:r>
              <a:r>
                <a:rPr lang="en-US" sz="1699" spc="33" dirty="0">
                  <a:solidFill>
                    <a:srgbClr val="1A3B29"/>
                  </a:solidFill>
                </a:rPr>
                <a:t> </a:t>
              </a:r>
              <a:r>
                <a:rPr lang="en-US" sz="1699" spc="33" dirty="0" err="1">
                  <a:solidFill>
                    <a:srgbClr val="1A3B29"/>
                  </a:solidFill>
                </a:rPr>
                <a:t>yer</a:t>
              </a:r>
              <a:r>
                <a:rPr lang="en-US" sz="1699" spc="33" dirty="0">
                  <a:solidFill>
                    <a:srgbClr val="1A3B29"/>
                  </a:solidFill>
                </a:rPr>
                <a:t> </a:t>
              </a:r>
              <a:r>
                <a:rPr lang="en-US" sz="1699" spc="33" dirty="0" err="1">
                  <a:solidFill>
                    <a:srgbClr val="1A3B29"/>
                  </a:solidFill>
                </a:rPr>
                <a:t>aldığımız</a:t>
              </a:r>
              <a:r>
                <a:rPr lang="en-US" sz="1699" spc="33" dirty="0">
                  <a:solidFill>
                    <a:srgbClr val="1A3B29"/>
                  </a:solidFill>
                </a:rPr>
                <a:t> </a:t>
              </a:r>
              <a:r>
                <a:rPr lang="en-US" sz="1699" spc="33" dirty="0" err="1">
                  <a:solidFill>
                    <a:srgbClr val="1A3B29"/>
                  </a:solidFill>
                </a:rPr>
                <a:t>takım</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işimize</a:t>
              </a:r>
              <a:r>
                <a:rPr lang="en-US" sz="1699" spc="33" dirty="0">
                  <a:solidFill>
                    <a:srgbClr val="1A3B29"/>
                  </a:solidFill>
                </a:rPr>
                <a:t> </a:t>
              </a:r>
              <a:r>
                <a:rPr lang="en-US" sz="1699" spc="33" dirty="0" err="1">
                  <a:solidFill>
                    <a:srgbClr val="1A3B29"/>
                  </a:solidFill>
                </a:rPr>
                <a:t>olan</a:t>
              </a:r>
              <a:r>
                <a:rPr lang="en-US" sz="1699" spc="33" dirty="0">
                  <a:solidFill>
                    <a:srgbClr val="1A3B29"/>
                  </a:solidFill>
                </a:rPr>
                <a:t> </a:t>
              </a:r>
              <a:r>
                <a:rPr lang="en-US" sz="1699" spc="33" dirty="0" err="1">
                  <a:solidFill>
                    <a:srgbClr val="1A3B29"/>
                  </a:solidFill>
                </a:rPr>
                <a:t>bağlılığımızın</a:t>
              </a:r>
              <a:r>
                <a:rPr lang="en-US" sz="1699" spc="33" dirty="0">
                  <a:solidFill>
                    <a:srgbClr val="1A3B29"/>
                  </a:solidFill>
                </a:rPr>
                <a:t> </a:t>
              </a:r>
              <a:r>
                <a:rPr lang="en-US" sz="1699" spc="33" dirty="0" err="1">
                  <a:solidFill>
                    <a:srgbClr val="1A3B29"/>
                  </a:solidFill>
                </a:rPr>
                <a:t>bir</a:t>
              </a:r>
              <a:r>
                <a:rPr lang="en-US" sz="1699" spc="33" dirty="0">
                  <a:solidFill>
                    <a:srgbClr val="1A3B29"/>
                  </a:solidFill>
                </a:rPr>
                <a:t> </a:t>
              </a:r>
              <a:r>
                <a:rPr lang="en-US" sz="1699" spc="33" dirty="0" err="1">
                  <a:solidFill>
                    <a:srgbClr val="1A3B29"/>
                  </a:solidFill>
                </a:rPr>
                <a:t>yansımasıdır</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Çalışanlarımızın</a:t>
              </a:r>
              <a:r>
                <a:rPr lang="en-US" sz="1699" spc="33" dirty="0">
                  <a:solidFill>
                    <a:srgbClr val="1A3B29"/>
                  </a:solidFill>
                </a:rPr>
                <a:t>, alt </a:t>
              </a:r>
              <a:r>
                <a:rPr lang="en-US" sz="1699" spc="33" dirty="0" err="1">
                  <a:solidFill>
                    <a:srgbClr val="1A3B29"/>
                  </a:solidFill>
                </a:rPr>
                <a:t>işverenlerimizin</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tedarikçilerimizin</a:t>
              </a:r>
              <a:r>
                <a:rPr lang="en-US" sz="1699" spc="33" dirty="0">
                  <a:solidFill>
                    <a:srgbClr val="1A3B29"/>
                  </a:solidFill>
                </a:rPr>
                <a:t> </a:t>
              </a:r>
              <a:r>
                <a:rPr lang="en-US" sz="1699" spc="33" dirty="0" err="1">
                  <a:solidFill>
                    <a:srgbClr val="1A3B29"/>
                  </a:solidFill>
                </a:rPr>
                <a:t>iş</a:t>
              </a:r>
              <a:r>
                <a:rPr lang="en-US" sz="1699" spc="33" dirty="0">
                  <a:solidFill>
                    <a:srgbClr val="1A3B29"/>
                  </a:solidFill>
                </a:rPr>
                <a:t> </a:t>
              </a:r>
              <a:r>
                <a:rPr lang="en-US" sz="1699" spc="33" dirty="0" err="1">
                  <a:solidFill>
                    <a:srgbClr val="1A3B29"/>
                  </a:solidFill>
                </a:rPr>
                <a:t>sağlığı</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güvenliği</a:t>
              </a:r>
              <a:r>
                <a:rPr lang="en-US" sz="1699" spc="33" dirty="0">
                  <a:solidFill>
                    <a:srgbClr val="1A3B29"/>
                  </a:solidFill>
                </a:rPr>
                <a:t> </a:t>
              </a:r>
              <a:r>
                <a:rPr lang="en-US" sz="1699" spc="33" dirty="0" err="1">
                  <a:solidFill>
                    <a:srgbClr val="1A3B29"/>
                  </a:solidFill>
                </a:rPr>
                <a:t>faaliyetlerini</a:t>
              </a:r>
              <a:r>
                <a:rPr lang="en-US" sz="1699" spc="33" dirty="0">
                  <a:solidFill>
                    <a:srgbClr val="1A3B29"/>
                  </a:solidFill>
                </a:rPr>
                <a:t> </a:t>
              </a:r>
              <a:r>
                <a:rPr lang="en-US" sz="1699" spc="33" dirty="0" err="1">
                  <a:solidFill>
                    <a:srgbClr val="1A3B29"/>
                  </a:solidFill>
                </a:rPr>
                <a:t>sürekli</a:t>
              </a:r>
              <a:r>
                <a:rPr lang="en-US" sz="1699" spc="33" dirty="0">
                  <a:solidFill>
                    <a:srgbClr val="1A3B29"/>
                  </a:solidFill>
                </a:rPr>
                <a:t> </a:t>
              </a:r>
              <a:r>
                <a:rPr lang="en-US" sz="1699" spc="33" dirty="0" err="1">
                  <a:solidFill>
                    <a:srgbClr val="1A3B29"/>
                  </a:solidFill>
                </a:rPr>
                <a:t>iyileştirir</a:t>
              </a:r>
              <a:r>
                <a:rPr lang="en-US" sz="1699" spc="33" dirty="0">
                  <a:solidFill>
                    <a:srgbClr val="1A3B29"/>
                  </a:solidFill>
                </a:rPr>
                <a:t>, </a:t>
              </a:r>
              <a:r>
                <a:rPr lang="en-US" sz="1699" spc="33" dirty="0" err="1">
                  <a:solidFill>
                    <a:srgbClr val="1A3B29"/>
                  </a:solidFill>
                </a:rPr>
                <a:t>iş</a:t>
              </a:r>
              <a:r>
                <a:rPr lang="en-US" sz="1699" spc="33" dirty="0">
                  <a:solidFill>
                    <a:srgbClr val="1A3B29"/>
                  </a:solidFill>
                </a:rPr>
                <a:t> </a:t>
              </a:r>
              <a:r>
                <a:rPr lang="en-US" sz="1699" spc="33" dirty="0" err="1">
                  <a:solidFill>
                    <a:srgbClr val="1A3B29"/>
                  </a:solidFill>
                </a:rPr>
                <a:t>sağlığı</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güvenliği</a:t>
              </a:r>
              <a:r>
                <a:rPr lang="en-US" sz="1699" spc="33" dirty="0">
                  <a:solidFill>
                    <a:srgbClr val="1A3B29"/>
                  </a:solidFill>
                </a:rPr>
                <a:t> </a:t>
              </a:r>
              <a:r>
                <a:rPr lang="en-US" sz="1699" spc="33" dirty="0" err="1">
                  <a:solidFill>
                    <a:srgbClr val="1A3B29"/>
                  </a:solidFill>
                </a:rPr>
                <a:t>yasa</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mevzuatına</a:t>
              </a:r>
              <a:r>
                <a:rPr lang="en-US" sz="1699" spc="33" dirty="0">
                  <a:solidFill>
                    <a:srgbClr val="1A3B29"/>
                  </a:solidFill>
                </a:rPr>
                <a:t> </a:t>
              </a:r>
              <a:r>
                <a:rPr lang="en-US" sz="1699" spc="33" dirty="0" err="1">
                  <a:solidFill>
                    <a:srgbClr val="1A3B29"/>
                  </a:solidFill>
                </a:rPr>
                <a:t>uyar</a:t>
              </a:r>
              <a:r>
                <a:rPr lang="en-US" sz="1699" spc="33" dirty="0">
                  <a:solidFill>
                    <a:srgbClr val="1A3B29"/>
                  </a:solidFill>
                </a:rPr>
                <a:t>, </a:t>
              </a:r>
              <a:r>
                <a:rPr lang="en-US" sz="1699" spc="33" dirty="0" err="1">
                  <a:solidFill>
                    <a:srgbClr val="1A3B29"/>
                  </a:solidFill>
                </a:rPr>
                <a:t>iş</a:t>
              </a:r>
              <a:r>
                <a:rPr lang="en-US" sz="1699" spc="33" dirty="0">
                  <a:solidFill>
                    <a:srgbClr val="1A3B29"/>
                  </a:solidFill>
                </a:rPr>
                <a:t> </a:t>
              </a:r>
              <a:r>
                <a:rPr lang="en-US" sz="1699" spc="33" dirty="0" err="1">
                  <a:solidFill>
                    <a:srgbClr val="1A3B29"/>
                  </a:solidFill>
                </a:rPr>
                <a:t>sağlığı</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güvenliği</a:t>
              </a:r>
              <a:r>
                <a:rPr lang="en-US" sz="1699" spc="33" dirty="0">
                  <a:solidFill>
                    <a:srgbClr val="1A3B29"/>
                  </a:solidFill>
                </a:rPr>
                <a:t> </a:t>
              </a:r>
              <a:r>
                <a:rPr lang="en-US" sz="1699" spc="33" dirty="0" err="1">
                  <a:solidFill>
                    <a:srgbClr val="1A3B29"/>
                  </a:solidFill>
                </a:rPr>
                <a:t>konusunda</a:t>
              </a:r>
              <a:r>
                <a:rPr lang="en-US" sz="1699" spc="33" dirty="0">
                  <a:solidFill>
                    <a:srgbClr val="1A3B29"/>
                  </a:solidFill>
                </a:rPr>
                <a:t> </a:t>
              </a:r>
              <a:r>
                <a:rPr lang="en-US" sz="1699" spc="33" dirty="0" err="1">
                  <a:solidFill>
                    <a:srgbClr val="1A3B29"/>
                  </a:solidFill>
                </a:rPr>
                <a:t>bilinçlendiririz</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İnsanların</a:t>
              </a:r>
              <a:r>
                <a:rPr lang="en-US" sz="1699" spc="33" dirty="0">
                  <a:solidFill>
                    <a:srgbClr val="1A3B29"/>
                  </a:solidFill>
                </a:rPr>
                <a:t> </a:t>
              </a:r>
              <a:r>
                <a:rPr lang="en-US" sz="1699" spc="33" dirty="0" err="1">
                  <a:solidFill>
                    <a:srgbClr val="1A3B29"/>
                  </a:solidFill>
                </a:rPr>
                <a:t>yaşam</a:t>
              </a:r>
              <a:r>
                <a:rPr lang="en-US" sz="1699" spc="33" dirty="0">
                  <a:solidFill>
                    <a:srgbClr val="1A3B29"/>
                  </a:solidFill>
                </a:rPr>
                <a:t> </a:t>
              </a:r>
              <a:r>
                <a:rPr lang="en-US" sz="1699" spc="33" dirty="0" err="1">
                  <a:solidFill>
                    <a:srgbClr val="1A3B29"/>
                  </a:solidFill>
                </a:rPr>
                <a:t>haklarına</a:t>
              </a:r>
              <a:r>
                <a:rPr lang="en-US" sz="1699" spc="33" dirty="0">
                  <a:solidFill>
                    <a:srgbClr val="1A3B29"/>
                  </a:solidFill>
                </a:rPr>
                <a:t> </a:t>
              </a:r>
              <a:r>
                <a:rPr lang="en-US" sz="1699" spc="33" dirty="0" err="1">
                  <a:solidFill>
                    <a:srgbClr val="1A3B29"/>
                  </a:solidFill>
                </a:rPr>
                <a:t>saygı</a:t>
              </a:r>
              <a:r>
                <a:rPr lang="en-US" sz="1699" spc="33" dirty="0">
                  <a:solidFill>
                    <a:srgbClr val="1A3B29"/>
                  </a:solidFill>
                </a:rPr>
                <a:t> </a:t>
              </a:r>
              <a:r>
                <a:rPr lang="en-US" sz="1699" spc="33" dirty="0" err="1">
                  <a:solidFill>
                    <a:srgbClr val="1A3B29"/>
                  </a:solidFill>
                </a:rPr>
                <a:t>duymak</a:t>
              </a:r>
              <a:r>
                <a:rPr lang="en-US" sz="1699" spc="33" dirty="0">
                  <a:solidFill>
                    <a:srgbClr val="1A3B29"/>
                  </a:solidFill>
                </a:rPr>
                <a:t>, her </a:t>
              </a:r>
              <a:r>
                <a:rPr lang="en-US" sz="1699" spc="33" dirty="0" err="1">
                  <a:solidFill>
                    <a:srgbClr val="1A3B29"/>
                  </a:solidFill>
                </a:rPr>
                <a:t>türlü</a:t>
              </a:r>
              <a:r>
                <a:rPr lang="en-US" sz="1699" spc="33" dirty="0">
                  <a:solidFill>
                    <a:srgbClr val="1A3B29"/>
                  </a:solidFill>
                </a:rPr>
                <a:t> </a:t>
              </a:r>
              <a:r>
                <a:rPr lang="en-US" sz="1699" spc="33" dirty="0" err="1">
                  <a:solidFill>
                    <a:srgbClr val="1A3B29"/>
                  </a:solidFill>
                </a:rPr>
                <a:t>psikolojik</a:t>
              </a:r>
              <a:r>
                <a:rPr lang="en-US" sz="1699" spc="33" dirty="0">
                  <a:solidFill>
                    <a:srgbClr val="1A3B29"/>
                  </a:solidFill>
                </a:rPr>
                <a:t>, </a:t>
              </a:r>
              <a:r>
                <a:rPr lang="en-US" sz="1699" spc="33" dirty="0" err="1">
                  <a:solidFill>
                    <a:srgbClr val="1A3B29"/>
                  </a:solidFill>
                </a:rPr>
                <a:t>fiziksel</a:t>
              </a:r>
              <a:r>
                <a:rPr lang="en-US" sz="1699" spc="33" dirty="0">
                  <a:solidFill>
                    <a:srgbClr val="1A3B29"/>
                  </a:solidFill>
                </a:rPr>
                <a:t>, </a:t>
              </a:r>
              <a:r>
                <a:rPr lang="en-US" sz="1699" spc="33" dirty="0" err="1">
                  <a:solidFill>
                    <a:srgbClr val="1A3B29"/>
                  </a:solidFill>
                </a:rPr>
                <a:t>ticari</a:t>
              </a:r>
              <a:r>
                <a:rPr lang="en-US" sz="1699" spc="33" dirty="0">
                  <a:solidFill>
                    <a:srgbClr val="1A3B29"/>
                  </a:solidFill>
                </a:rPr>
                <a:t> vb. </a:t>
              </a:r>
              <a:r>
                <a:rPr lang="en-US" sz="1699" spc="33" dirty="0" err="1">
                  <a:solidFill>
                    <a:srgbClr val="1A3B29"/>
                  </a:solidFill>
                </a:rPr>
                <a:t>sömürüye</a:t>
              </a:r>
              <a:r>
                <a:rPr lang="en-US" sz="1699" spc="33" dirty="0">
                  <a:solidFill>
                    <a:srgbClr val="1A3B29"/>
                  </a:solidFill>
                </a:rPr>
                <a:t> </a:t>
              </a:r>
              <a:r>
                <a:rPr lang="en-US" sz="1699" spc="33" dirty="0" err="1">
                  <a:solidFill>
                    <a:srgbClr val="1A3B29"/>
                  </a:solidFill>
                </a:rPr>
                <a:t>karşı</a:t>
              </a:r>
              <a:r>
                <a:rPr lang="en-US" sz="1699" spc="33" dirty="0">
                  <a:solidFill>
                    <a:srgbClr val="1A3B29"/>
                  </a:solidFill>
                </a:rPr>
                <a:t> </a:t>
              </a:r>
              <a:r>
                <a:rPr lang="en-US" sz="1699" spc="33" dirty="0" err="1">
                  <a:solidFill>
                    <a:srgbClr val="1A3B29"/>
                  </a:solidFill>
                </a:rPr>
                <a:t>gözetmek</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korumak</a:t>
              </a:r>
              <a:r>
                <a:rPr lang="en-US" sz="1699" spc="33" dirty="0">
                  <a:solidFill>
                    <a:srgbClr val="1A3B29"/>
                  </a:solidFill>
                </a:rPr>
                <a:t> </a:t>
              </a:r>
              <a:r>
                <a:rPr lang="en-US" sz="1699" spc="33" dirty="0" err="1">
                  <a:solidFill>
                    <a:srgbClr val="1A3B29"/>
                  </a:solidFill>
                </a:rPr>
                <a:t>öncelikli</a:t>
              </a:r>
              <a:r>
                <a:rPr lang="en-US" sz="1699" spc="33" dirty="0">
                  <a:solidFill>
                    <a:srgbClr val="1A3B29"/>
                  </a:solidFill>
                </a:rPr>
                <a:t> </a:t>
              </a:r>
              <a:r>
                <a:rPr lang="en-US" sz="1699" spc="33" dirty="0" err="1">
                  <a:solidFill>
                    <a:srgbClr val="1A3B29"/>
                  </a:solidFill>
                </a:rPr>
                <a:t>sorumluluğumuzdur</a:t>
              </a:r>
              <a:r>
                <a:rPr lang="en-US" sz="1699" spc="33" dirty="0">
                  <a:solidFill>
                    <a:srgbClr val="1A3B29"/>
                  </a:solidFill>
                </a:rPr>
                <a:t>. Bu </a:t>
              </a:r>
              <a:r>
                <a:rPr lang="en-US" sz="1699" spc="33" dirty="0" err="1">
                  <a:solidFill>
                    <a:srgbClr val="1A3B29"/>
                  </a:solidFill>
                </a:rPr>
                <a:t>sorumluluk</a:t>
              </a:r>
              <a:r>
                <a:rPr lang="en-US" sz="1699" spc="33" dirty="0">
                  <a:solidFill>
                    <a:srgbClr val="1A3B29"/>
                  </a:solidFill>
                </a:rPr>
                <a:t> </a:t>
              </a:r>
              <a:r>
                <a:rPr lang="en-US" sz="1699" spc="33" dirty="0" err="1">
                  <a:solidFill>
                    <a:srgbClr val="1A3B29"/>
                  </a:solidFill>
                </a:rPr>
                <a:t>kapsamında</a:t>
              </a:r>
              <a:r>
                <a:rPr lang="en-US" sz="1699" spc="33" dirty="0">
                  <a:solidFill>
                    <a:srgbClr val="1A3B29"/>
                  </a:solidFill>
                </a:rPr>
                <a:t> </a:t>
              </a:r>
              <a:r>
                <a:rPr lang="en-US" sz="1699" spc="33" dirty="0" err="1">
                  <a:solidFill>
                    <a:srgbClr val="1A3B29"/>
                  </a:solidFill>
                </a:rPr>
                <a:t>tesisimiz</a:t>
              </a:r>
              <a:r>
                <a:rPr lang="en-US" sz="1699" spc="33" dirty="0">
                  <a:solidFill>
                    <a:srgbClr val="1A3B29"/>
                  </a:solidFill>
                </a:rPr>
                <a:t> </a:t>
              </a:r>
              <a:r>
                <a:rPr lang="en-US" sz="1699" spc="33" dirty="0" err="1">
                  <a:solidFill>
                    <a:srgbClr val="1A3B29"/>
                  </a:solidFill>
                </a:rPr>
                <a:t>içerisindeki</a:t>
              </a:r>
              <a:r>
                <a:rPr lang="en-US" sz="1699" spc="33" dirty="0">
                  <a:solidFill>
                    <a:srgbClr val="1A3B29"/>
                  </a:solidFill>
                </a:rPr>
                <a:t> </a:t>
              </a:r>
              <a:r>
                <a:rPr lang="en-US" sz="1699" spc="33" dirty="0" err="1">
                  <a:solidFill>
                    <a:srgbClr val="1A3B29"/>
                  </a:solidFill>
                </a:rPr>
                <a:t>tüm</a:t>
              </a:r>
              <a:r>
                <a:rPr lang="en-US" sz="1699" spc="33" dirty="0">
                  <a:solidFill>
                    <a:srgbClr val="1A3B29"/>
                  </a:solidFill>
                </a:rPr>
                <a:t> </a:t>
              </a:r>
              <a:r>
                <a:rPr lang="en-US" sz="1699" spc="33" dirty="0" err="1">
                  <a:solidFill>
                    <a:srgbClr val="1A3B29"/>
                  </a:solidFill>
                </a:rPr>
                <a:t>kişilerin</a:t>
              </a:r>
              <a:r>
                <a:rPr lang="en-US" sz="1699" spc="33" dirty="0">
                  <a:solidFill>
                    <a:srgbClr val="1A3B29"/>
                  </a:solidFill>
                </a:rPr>
                <a:t> </a:t>
              </a:r>
              <a:r>
                <a:rPr lang="en-US" sz="1699" spc="33" dirty="0" err="1">
                  <a:solidFill>
                    <a:srgbClr val="1A3B29"/>
                  </a:solidFill>
                </a:rPr>
                <a:t>refahının</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her </a:t>
              </a:r>
              <a:r>
                <a:rPr lang="en-US" sz="1699" spc="33" dirty="0" err="1">
                  <a:solidFill>
                    <a:srgbClr val="1A3B29"/>
                  </a:solidFill>
                </a:rPr>
                <a:t>çeşit</a:t>
              </a:r>
              <a:r>
                <a:rPr lang="en-US" sz="1699" spc="33" dirty="0">
                  <a:solidFill>
                    <a:srgbClr val="1A3B29"/>
                  </a:solidFill>
                </a:rPr>
                <a:t> </a:t>
              </a:r>
              <a:r>
                <a:rPr lang="en-US" sz="1699" spc="33" dirty="0" err="1">
                  <a:solidFill>
                    <a:srgbClr val="1A3B29"/>
                  </a:solidFill>
                </a:rPr>
                <a:t>zarardan</a:t>
              </a:r>
              <a:r>
                <a:rPr lang="en-US" sz="1699" spc="33" dirty="0">
                  <a:solidFill>
                    <a:srgbClr val="1A3B29"/>
                  </a:solidFill>
                </a:rPr>
                <a:t> </a:t>
              </a:r>
              <a:r>
                <a:rPr lang="en-US" sz="1699" spc="33" dirty="0" err="1">
                  <a:solidFill>
                    <a:srgbClr val="1A3B29"/>
                  </a:solidFill>
                </a:rPr>
                <a:t>korunmasının</a:t>
              </a:r>
              <a:r>
                <a:rPr lang="en-US" sz="1699" spc="33" dirty="0">
                  <a:solidFill>
                    <a:srgbClr val="1A3B29"/>
                  </a:solidFill>
                </a:rPr>
                <a:t> son </a:t>
              </a:r>
              <a:r>
                <a:rPr lang="en-US" sz="1699" spc="33" dirty="0" err="1">
                  <a:solidFill>
                    <a:srgbClr val="1A3B29"/>
                  </a:solidFill>
                </a:rPr>
                <a:t>derece</a:t>
              </a:r>
              <a:r>
                <a:rPr lang="en-US" sz="1699" spc="33" dirty="0">
                  <a:solidFill>
                    <a:srgbClr val="1A3B29"/>
                  </a:solidFill>
                </a:rPr>
                <a:t> </a:t>
              </a:r>
              <a:r>
                <a:rPr lang="en-US" sz="1699" spc="33" dirty="0" err="1">
                  <a:solidFill>
                    <a:srgbClr val="1A3B29"/>
                  </a:solidFill>
                </a:rPr>
                <a:t>önemli</a:t>
              </a:r>
              <a:r>
                <a:rPr lang="en-US" sz="1699" spc="33" dirty="0">
                  <a:solidFill>
                    <a:srgbClr val="1A3B29"/>
                  </a:solidFill>
                </a:rPr>
                <a:t> </a:t>
              </a:r>
              <a:r>
                <a:rPr lang="en-US" sz="1699" spc="33" dirty="0" err="1">
                  <a:solidFill>
                    <a:srgbClr val="1A3B29"/>
                  </a:solidFill>
                </a:rPr>
                <a:t>olduğunu</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alakalı</a:t>
              </a:r>
              <a:r>
                <a:rPr lang="en-US" sz="1699" spc="33" dirty="0">
                  <a:solidFill>
                    <a:srgbClr val="1A3B29"/>
                  </a:solidFill>
                </a:rPr>
                <a:t> </a:t>
              </a:r>
              <a:r>
                <a:rPr lang="en-US" sz="1699" spc="33" dirty="0" err="1">
                  <a:solidFill>
                    <a:srgbClr val="1A3B29"/>
                  </a:solidFill>
                </a:rPr>
                <a:t>olduğumuz</a:t>
              </a:r>
              <a:r>
                <a:rPr lang="en-US" sz="1699" spc="33" dirty="0">
                  <a:solidFill>
                    <a:srgbClr val="1A3B29"/>
                  </a:solidFill>
                </a:rPr>
                <a:t> </a:t>
              </a:r>
              <a:r>
                <a:rPr lang="en-US" sz="1699" spc="33" dirty="0" err="1">
                  <a:solidFill>
                    <a:srgbClr val="1A3B29"/>
                  </a:solidFill>
                </a:rPr>
                <a:t>tüm</a:t>
              </a:r>
              <a:r>
                <a:rPr lang="en-US" sz="1699" spc="33" dirty="0">
                  <a:solidFill>
                    <a:srgbClr val="1A3B29"/>
                  </a:solidFill>
                </a:rPr>
                <a:t> KİŞİLERİN </a:t>
              </a:r>
              <a:r>
                <a:rPr lang="en-US" sz="1699" spc="33" dirty="0" err="1">
                  <a:solidFill>
                    <a:srgbClr val="1A3B29"/>
                  </a:solidFill>
                </a:rPr>
                <a:t>fiziki</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zihinsel</a:t>
              </a:r>
              <a:r>
                <a:rPr lang="en-US" sz="1699" spc="33" dirty="0">
                  <a:solidFill>
                    <a:srgbClr val="1A3B29"/>
                  </a:solidFill>
                </a:rPr>
                <a:t> </a:t>
              </a:r>
              <a:r>
                <a:rPr lang="en-US" sz="1699" spc="33" dirty="0" err="1">
                  <a:solidFill>
                    <a:srgbClr val="1A3B29"/>
                  </a:solidFill>
                </a:rPr>
                <a:t>tacizden</a:t>
              </a:r>
              <a:r>
                <a:rPr lang="en-US" sz="1699" spc="33" dirty="0">
                  <a:solidFill>
                    <a:srgbClr val="1A3B29"/>
                  </a:solidFill>
                </a:rPr>
                <a:t> </a:t>
              </a:r>
              <a:r>
                <a:rPr lang="en-US" sz="1699" spc="33" dirty="0" err="1">
                  <a:solidFill>
                    <a:srgbClr val="1A3B29"/>
                  </a:solidFill>
                </a:rPr>
                <a:t>korunmasının</a:t>
              </a:r>
              <a:r>
                <a:rPr lang="en-US" sz="1699" spc="33" dirty="0">
                  <a:solidFill>
                    <a:srgbClr val="1A3B29"/>
                  </a:solidFill>
                </a:rPr>
                <a:t> </a:t>
              </a:r>
              <a:r>
                <a:rPr lang="en-US" sz="1699" spc="33" dirty="0" err="1">
                  <a:solidFill>
                    <a:srgbClr val="1A3B29"/>
                  </a:solidFill>
                </a:rPr>
                <a:t>temel</a:t>
              </a:r>
              <a:r>
                <a:rPr lang="en-US" sz="1699" spc="33" dirty="0">
                  <a:solidFill>
                    <a:srgbClr val="1A3B29"/>
                  </a:solidFill>
                </a:rPr>
                <a:t> </a:t>
              </a:r>
              <a:r>
                <a:rPr lang="en-US" sz="1699" spc="33" dirty="0" err="1">
                  <a:solidFill>
                    <a:srgbClr val="1A3B29"/>
                  </a:solidFill>
                </a:rPr>
                <a:t>görevimiz</a:t>
              </a:r>
              <a:r>
                <a:rPr lang="en-US" sz="1699" spc="33" dirty="0">
                  <a:solidFill>
                    <a:srgbClr val="1A3B29"/>
                  </a:solidFill>
                </a:rPr>
                <a:t> </a:t>
              </a:r>
              <a:r>
                <a:rPr lang="en-US" sz="1699" spc="33" dirty="0" err="1">
                  <a:solidFill>
                    <a:srgbClr val="1A3B29"/>
                  </a:solidFill>
                </a:rPr>
                <a:t>olduğunu</a:t>
              </a:r>
              <a:r>
                <a:rPr lang="en-US" sz="1699" spc="33" dirty="0">
                  <a:solidFill>
                    <a:srgbClr val="1A3B29"/>
                  </a:solidFill>
                </a:rPr>
                <a:t> </a:t>
              </a:r>
              <a:r>
                <a:rPr lang="en-US" sz="1699" spc="33" dirty="0" err="1">
                  <a:solidFill>
                    <a:srgbClr val="1A3B29"/>
                  </a:solidFill>
                </a:rPr>
                <a:t>biliyoruz</a:t>
              </a:r>
              <a:r>
                <a:rPr lang="en-US" sz="1699" spc="33" dirty="0">
                  <a:solidFill>
                    <a:srgbClr val="1A3B29"/>
                  </a:solidFill>
                </a:rPr>
                <a:t>.</a:t>
              </a:r>
            </a:p>
            <a:p>
              <a:pPr>
                <a:lnSpc>
                  <a:spcPts val="2379"/>
                </a:lnSpc>
              </a:pPr>
              <a:endParaRPr lang="en-US" sz="1699" spc="33" dirty="0">
                <a:solidFill>
                  <a:srgbClr val="1A3B29"/>
                </a:solidFill>
              </a:endParaRPr>
            </a:p>
            <a:p>
              <a:pPr>
                <a:lnSpc>
                  <a:spcPts val="2379"/>
                </a:lnSpc>
              </a:pPr>
              <a:r>
                <a:rPr lang="en-US" sz="1699" spc="33" dirty="0" err="1">
                  <a:solidFill>
                    <a:srgbClr val="1A3B29"/>
                  </a:solidFill>
                </a:rPr>
                <a:t>Bunun</a:t>
              </a:r>
              <a:r>
                <a:rPr lang="en-US" sz="1699" spc="33" dirty="0">
                  <a:solidFill>
                    <a:srgbClr val="1A3B29"/>
                  </a:solidFill>
                </a:rPr>
                <a:t> </a:t>
              </a:r>
              <a:r>
                <a:rPr lang="en-US" sz="1699" spc="33" dirty="0" err="1">
                  <a:solidFill>
                    <a:srgbClr val="1A3B29"/>
                  </a:solidFill>
                </a:rPr>
                <a:t>için</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Açık</a:t>
              </a:r>
              <a:r>
                <a:rPr lang="en-US" sz="1699" spc="33" dirty="0">
                  <a:solidFill>
                    <a:srgbClr val="1A3B29"/>
                  </a:solidFill>
                </a:rPr>
                <a:t>, </a:t>
              </a:r>
              <a:r>
                <a:rPr lang="en-US" sz="1699" spc="33" dirty="0" err="1">
                  <a:solidFill>
                    <a:srgbClr val="1A3B29"/>
                  </a:solidFill>
                </a:rPr>
                <a:t>eşit</a:t>
              </a:r>
              <a:r>
                <a:rPr lang="en-US" sz="1699" spc="33" dirty="0">
                  <a:solidFill>
                    <a:srgbClr val="1A3B29"/>
                  </a:solidFill>
                </a:rPr>
                <a:t>, </a:t>
              </a:r>
              <a:r>
                <a:rPr lang="en-US" sz="1699" spc="33" dirty="0" err="1">
                  <a:solidFill>
                    <a:srgbClr val="1A3B29"/>
                  </a:solidFill>
                </a:rPr>
                <a:t>şeffaf</a:t>
              </a:r>
              <a:r>
                <a:rPr lang="en-US" sz="1699" spc="33" dirty="0">
                  <a:solidFill>
                    <a:srgbClr val="1A3B29"/>
                  </a:solidFill>
                </a:rPr>
                <a:t>, </a:t>
              </a:r>
              <a:r>
                <a:rPr lang="en-US" sz="1699" spc="33" dirty="0" err="1">
                  <a:solidFill>
                    <a:srgbClr val="1A3B29"/>
                  </a:solidFill>
                </a:rPr>
                <a:t>adil</a:t>
              </a:r>
              <a:r>
                <a:rPr lang="en-US" sz="1699" spc="33" dirty="0">
                  <a:solidFill>
                    <a:srgbClr val="1A3B29"/>
                  </a:solidFill>
                </a:rPr>
                <a:t>, </a:t>
              </a:r>
              <a:r>
                <a:rPr lang="en-US" sz="1699" spc="33" dirty="0" err="1">
                  <a:solidFill>
                    <a:srgbClr val="1A3B29"/>
                  </a:solidFill>
                </a:rPr>
                <a:t>çalışanlarımızında</a:t>
              </a:r>
              <a:r>
                <a:rPr lang="en-US" sz="1699" spc="33" dirty="0">
                  <a:solidFill>
                    <a:srgbClr val="1A3B29"/>
                  </a:solidFill>
                </a:rPr>
                <a:t> </a:t>
              </a:r>
              <a:r>
                <a:rPr lang="en-US" sz="1699" spc="33" dirty="0" err="1">
                  <a:solidFill>
                    <a:srgbClr val="1A3B29"/>
                  </a:solidFill>
                </a:rPr>
                <a:t>dahil</a:t>
              </a:r>
              <a:r>
                <a:rPr lang="en-US" sz="1699" spc="33" dirty="0">
                  <a:solidFill>
                    <a:srgbClr val="1A3B29"/>
                  </a:solidFill>
                </a:rPr>
                <a:t> </a:t>
              </a:r>
              <a:r>
                <a:rPr lang="en-US" sz="1699" spc="33" dirty="0" err="1">
                  <a:solidFill>
                    <a:srgbClr val="1A3B29"/>
                  </a:solidFill>
                </a:rPr>
                <a:t>olduğu</a:t>
              </a:r>
              <a:r>
                <a:rPr lang="en-US" sz="1699" spc="33" dirty="0">
                  <a:solidFill>
                    <a:srgbClr val="1A3B29"/>
                  </a:solidFill>
                </a:rPr>
                <a:t> </a:t>
              </a:r>
              <a:r>
                <a:rPr lang="en-US" sz="1699" spc="33" dirty="0" err="1">
                  <a:solidFill>
                    <a:srgbClr val="1A3B29"/>
                  </a:solidFill>
                </a:rPr>
                <a:t>bir</a:t>
              </a:r>
              <a:r>
                <a:rPr lang="en-US" sz="1699" spc="33" dirty="0">
                  <a:solidFill>
                    <a:srgbClr val="1A3B29"/>
                  </a:solidFill>
                </a:rPr>
                <a:t> </a:t>
              </a:r>
              <a:r>
                <a:rPr lang="en-US" sz="1699" spc="33" dirty="0" err="1">
                  <a:solidFill>
                    <a:srgbClr val="1A3B29"/>
                  </a:solidFill>
                </a:rPr>
                <a:t>ortak</a:t>
              </a:r>
              <a:r>
                <a:rPr lang="en-US" sz="1699" spc="33" dirty="0">
                  <a:solidFill>
                    <a:srgbClr val="1A3B29"/>
                  </a:solidFill>
                </a:rPr>
                <a:t> </a:t>
              </a:r>
              <a:r>
                <a:rPr lang="en-US" sz="1699" spc="33" dirty="0" err="1">
                  <a:solidFill>
                    <a:srgbClr val="1A3B29"/>
                  </a:solidFill>
                </a:rPr>
                <a:t>yönetim</a:t>
              </a:r>
              <a:r>
                <a:rPr lang="en-US" sz="1699" spc="33" dirty="0">
                  <a:solidFill>
                    <a:srgbClr val="1A3B29"/>
                  </a:solidFill>
                </a:rPr>
                <a:t> </a:t>
              </a:r>
              <a:r>
                <a:rPr lang="en-US" sz="1699" spc="33" dirty="0" err="1">
                  <a:solidFill>
                    <a:srgbClr val="1A3B29"/>
                  </a:solidFill>
                </a:rPr>
                <a:t>anlayışını</a:t>
              </a:r>
              <a:r>
                <a:rPr lang="en-US" sz="1699" spc="33" dirty="0">
                  <a:solidFill>
                    <a:srgbClr val="1A3B29"/>
                  </a:solidFill>
                </a:rPr>
                <a:t> </a:t>
              </a:r>
              <a:r>
                <a:rPr lang="en-US" sz="1699" spc="33" dirty="0" err="1">
                  <a:solidFill>
                    <a:srgbClr val="1A3B29"/>
                  </a:solidFill>
                </a:rPr>
                <a:t>benimseriz</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Eşit</a:t>
              </a:r>
              <a:r>
                <a:rPr lang="en-US" sz="1699" spc="33" dirty="0">
                  <a:solidFill>
                    <a:srgbClr val="1A3B29"/>
                  </a:solidFill>
                </a:rPr>
                <a:t>, </a:t>
              </a:r>
              <a:r>
                <a:rPr lang="en-US" sz="1699" spc="33" dirty="0" err="1">
                  <a:solidFill>
                    <a:srgbClr val="1A3B29"/>
                  </a:solidFill>
                </a:rPr>
                <a:t>standart</a:t>
              </a:r>
              <a:r>
                <a:rPr lang="en-US" sz="1699" spc="33" dirty="0">
                  <a:solidFill>
                    <a:srgbClr val="1A3B29"/>
                  </a:solidFill>
                </a:rPr>
                <a:t>, </a:t>
              </a:r>
              <a:r>
                <a:rPr lang="en-US" sz="1699" spc="33" dirty="0" err="1">
                  <a:solidFill>
                    <a:srgbClr val="1A3B29"/>
                  </a:solidFill>
                </a:rPr>
                <a:t>güvenli</a:t>
              </a:r>
              <a:r>
                <a:rPr lang="en-US" sz="1699" spc="33" dirty="0">
                  <a:solidFill>
                    <a:srgbClr val="1A3B29"/>
                  </a:solidFill>
                </a:rPr>
                <a:t> </a:t>
              </a:r>
              <a:r>
                <a:rPr lang="en-US" sz="1699" spc="33" dirty="0" err="1">
                  <a:solidFill>
                    <a:srgbClr val="1A3B29"/>
                  </a:solidFill>
                </a:rPr>
                <a:t>şartlarda</a:t>
              </a:r>
              <a:r>
                <a:rPr lang="en-US" sz="1699" spc="33" dirty="0">
                  <a:solidFill>
                    <a:srgbClr val="1A3B29"/>
                  </a:solidFill>
                </a:rPr>
                <a:t> </a:t>
              </a:r>
              <a:r>
                <a:rPr lang="en-US" sz="1699" spc="33" dirty="0" err="1">
                  <a:solidFill>
                    <a:srgbClr val="1A3B29"/>
                  </a:solidFill>
                </a:rPr>
                <a:t>çalışma</a:t>
              </a:r>
              <a:r>
                <a:rPr lang="en-US" sz="1699" spc="33" dirty="0">
                  <a:solidFill>
                    <a:srgbClr val="1A3B29"/>
                  </a:solidFill>
                </a:rPr>
                <a:t> </a:t>
              </a:r>
              <a:r>
                <a:rPr lang="en-US" sz="1699" spc="33" dirty="0" err="1">
                  <a:solidFill>
                    <a:srgbClr val="1A3B29"/>
                  </a:solidFill>
                </a:rPr>
                <a:t>imkanı</a:t>
              </a:r>
              <a:r>
                <a:rPr lang="en-US" sz="1699" spc="33" dirty="0">
                  <a:solidFill>
                    <a:srgbClr val="1A3B29"/>
                  </a:solidFill>
                </a:rPr>
                <a:t> </a:t>
              </a:r>
              <a:r>
                <a:rPr lang="en-US" sz="1699" spc="33" dirty="0" err="1">
                  <a:solidFill>
                    <a:srgbClr val="1A3B29"/>
                  </a:solidFill>
                </a:rPr>
                <a:t>sunarız</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Problemlerin</a:t>
              </a:r>
              <a:r>
                <a:rPr lang="en-US" sz="1699" spc="33" dirty="0">
                  <a:solidFill>
                    <a:srgbClr val="1A3B29"/>
                  </a:solidFill>
                </a:rPr>
                <a:t> </a:t>
              </a:r>
              <a:r>
                <a:rPr lang="en-US" sz="1699" spc="33" dirty="0" err="1">
                  <a:solidFill>
                    <a:srgbClr val="1A3B29"/>
                  </a:solidFill>
                </a:rPr>
                <a:t>dinlenmesi</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çözümüne</a:t>
              </a:r>
              <a:r>
                <a:rPr lang="en-US" sz="1699" spc="33" dirty="0">
                  <a:solidFill>
                    <a:srgbClr val="1A3B29"/>
                  </a:solidFill>
                </a:rPr>
                <a:t> </a:t>
              </a:r>
              <a:r>
                <a:rPr lang="en-US" sz="1699" spc="33" dirty="0" err="1">
                  <a:solidFill>
                    <a:srgbClr val="1A3B29"/>
                  </a:solidFill>
                </a:rPr>
                <a:t>olanak</a:t>
              </a:r>
              <a:r>
                <a:rPr lang="en-US" sz="1699" spc="33" dirty="0">
                  <a:solidFill>
                    <a:srgbClr val="1A3B29"/>
                  </a:solidFill>
                </a:rPr>
                <a:t> </a:t>
              </a:r>
              <a:r>
                <a:rPr lang="en-US" sz="1699" spc="33" dirty="0" err="1">
                  <a:solidFill>
                    <a:srgbClr val="1A3B29"/>
                  </a:solidFill>
                </a:rPr>
                <a:t>tanırız</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Şirketimizin</a:t>
              </a:r>
              <a:r>
                <a:rPr lang="en-US" sz="1699" spc="33" dirty="0">
                  <a:solidFill>
                    <a:srgbClr val="1A3B29"/>
                  </a:solidFill>
                </a:rPr>
                <a:t> </a:t>
              </a:r>
              <a:r>
                <a:rPr lang="en-US" sz="1699" spc="33" dirty="0" err="1">
                  <a:solidFill>
                    <a:srgbClr val="1A3B29"/>
                  </a:solidFill>
                </a:rPr>
                <a:t>hedeflerine</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personelimizin</a:t>
              </a:r>
              <a:r>
                <a:rPr lang="en-US" sz="1699" spc="33" dirty="0">
                  <a:solidFill>
                    <a:srgbClr val="1A3B29"/>
                  </a:solidFill>
                </a:rPr>
                <a:t> </a:t>
              </a:r>
              <a:r>
                <a:rPr lang="en-US" sz="1699" spc="33" dirty="0" err="1">
                  <a:solidFill>
                    <a:srgbClr val="1A3B29"/>
                  </a:solidFill>
                </a:rPr>
                <a:t>kişisel</a:t>
              </a:r>
              <a:r>
                <a:rPr lang="en-US" sz="1699" spc="33" dirty="0">
                  <a:solidFill>
                    <a:srgbClr val="1A3B29"/>
                  </a:solidFill>
                </a:rPr>
                <a:t> </a:t>
              </a:r>
              <a:r>
                <a:rPr lang="en-US" sz="1699" spc="33" dirty="0" err="1">
                  <a:solidFill>
                    <a:srgbClr val="1A3B29"/>
                  </a:solidFill>
                </a:rPr>
                <a:t>gelişimine</a:t>
              </a:r>
              <a:r>
                <a:rPr lang="en-US" sz="1699" spc="33" dirty="0">
                  <a:solidFill>
                    <a:srgbClr val="1A3B29"/>
                  </a:solidFill>
                </a:rPr>
                <a:t> </a:t>
              </a:r>
              <a:r>
                <a:rPr lang="en-US" sz="1699" spc="33" dirty="0" err="1">
                  <a:solidFill>
                    <a:srgbClr val="1A3B29"/>
                  </a:solidFill>
                </a:rPr>
                <a:t>hizmet</a:t>
              </a:r>
              <a:r>
                <a:rPr lang="en-US" sz="1699" spc="33" dirty="0">
                  <a:solidFill>
                    <a:srgbClr val="1A3B29"/>
                  </a:solidFill>
                </a:rPr>
                <a:t> </a:t>
              </a:r>
              <a:r>
                <a:rPr lang="en-US" sz="1699" spc="33" dirty="0" err="1">
                  <a:solidFill>
                    <a:srgbClr val="1A3B29"/>
                  </a:solidFill>
                </a:rPr>
                <a:t>edecek</a:t>
              </a:r>
              <a:r>
                <a:rPr lang="en-US" sz="1699" spc="33" dirty="0">
                  <a:solidFill>
                    <a:srgbClr val="1A3B29"/>
                  </a:solidFill>
                </a:rPr>
                <a:t> </a:t>
              </a:r>
              <a:r>
                <a:rPr lang="en-US" sz="1699" spc="33" dirty="0" err="1">
                  <a:solidFill>
                    <a:srgbClr val="1A3B29"/>
                  </a:solidFill>
                </a:rPr>
                <a:t>eğitimler</a:t>
              </a:r>
              <a:r>
                <a:rPr lang="en-US" sz="1699" spc="33" dirty="0">
                  <a:solidFill>
                    <a:srgbClr val="1A3B29"/>
                  </a:solidFill>
                </a:rPr>
                <a:t> </a:t>
              </a:r>
              <a:r>
                <a:rPr lang="en-US" sz="1699" spc="33" dirty="0" err="1">
                  <a:solidFill>
                    <a:srgbClr val="1A3B29"/>
                  </a:solidFill>
                </a:rPr>
                <a:t>düzenlemek</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etkinliğini</a:t>
              </a:r>
              <a:r>
                <a:rPr lang="en-US" sz="1699" spc="33" dirty="0">
                  <a:solidFill>
                    <a:srgbClr val="1A3B29"/>
                  </a:solidFill>
                </a:rPr>
                <a:t> </a:t>
              </a:r>
              <a:r>
                <a:rPr lang="en-US" sz="1699" spc="33" dirty="0" err="1">
                  <a:solidFill>
                    <a:srgbClr val="1A3B29"/>
                  </a:solidFill>
                </a:rPr>
                <a:t>ölçmek</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İş</a:t>
              </a:r>
              <a:r>
                <a:rPr lang="en-US" sz="1699" spc="33" dirty="0">
                  <a:solidFill>
                    <a:srgbClr val="1A3B29"/>
                  </a:solidFill>
                </a:rPr>
                <a:t> </a:t>
              </a:r>
              <a:r>
                <a:rPr lang="en-US" sz="1699" spc="33" dirty="0" err="1">
                  <a:solidFill>
                    <a:srgbClr val="1A3B29"/>
                  </a:solidFill>
                </a:rPr>
                <a:t>performansının</a:t>
              </a:r>
              <a:r>
                <a:rPr lang="en-US" sz="1699" spc="33" dirty="0">
                  <a:solidFill>
                    <a:srgbClr val="1A3B29"/>
                  </a:solidFill>
                </a:rPr>
                <a:t> </a:t>
              </a:r>
              <a:r>
                <a:rPr lang="en-US" sz="1699" spc="33" dirty="0" err="1">
                  <a:solidFill>
                    <a:srgbClr val="1A3B29"/>
                  </a:solidFill>
                </a:rPr>
                <a:t>sürekli</a:t>
              </a:r>
              <a:r>
                <a:rPr lang="en-US" sz="1699" spc="33" dirty="0">
                  <a:solidFill>
                    <a:srgbClr val="1A3B29"/>
                  </a:solidFill>
                </a:rPr>
                <a:t> </a:t>
              </a:r>
              <a:r>
                <a:rPr lang="en-US" sz="1699" spc="33" dirty="0" err="1">
                  <a:solidFill>
                    <a:srgbClr val="1A3B29"/>
                  </a:solidFill>
                </a:rPr>
                <a:t>izlenmesi</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profesyonel</a:t>
              </a:r>
              <a:r>
                <a:rPr lang="en-US" sz="1699" spc="33" dirty="0">
                  <a:solidFill>
                    <a:srgbClr val="1A3B29"/>
                  </a:solidFill>
                </a:rPr>
                <a:t> </a:t>
              </a:r>
              <a:r>
                <a:rPr lang="en-US" sz="1699" spc="33" dirty="0" err="1">
                  <a:solidFill>
                    <a:srgbClr val="1A3B29"/>
                  </a:solidFill>
                </a:rPr>
                <a:t>kariyer</a:t>
              </a:r>
              <a:r>
                <a:rPr lang="en-US" sz="1699" spc="33" dirty="0">
                  <a:solidFill>
                    <a:srgbClr val="1A3B29"/>
                  </a:solidFill>
                </a:rPr>
                <a:t> </a:t>
              </a:r>
              <a:r>
                <a:rPr lang="en-US" sz="1699" spc="33" dirty="0" err="1">
                  <a:solidFill>
                    <a:srgbClr val="1A3B29"/>
                  </a:solidFill>
                </a:rPr>
                <a:t>planlama</a:t>
              </a:r>
              <a:r>
                <a:rPr lang="en-US" sz="1699" spc="33" dirty="0">
                  <a:solidFill>
                    <a:srgbClr val="1A3B29"/>
                  </a:solidFill>
                </a:rPr>
                <a:t> </a:t>
              </a:r>
              <a:r>
                <a:rPr lang="en-US" sz="1699" spc="33" dirty="0" err="1">
                  <a:solidFill>
                    <a:srgbClr val="1A3B29"/>
                  </a:solidFill>
                </a:rPr>
                <a:t>imkanı</a:t>
              </a:r>
              <a:r>
                <a:rPr lang="en-US" sz="1699" spc="33" dirty="0">
                  <a:solidFill>
                    <a:srgbClr val="1A3B29"/>
                  </a:solidFill>
                </a:rPr>
                <a:t> </a:t>
              </a:r>
              <a:r>
                <a:rPr lang="en-US" sz="1699" spc="33" dirty="0" err="1">
                  <a:solidFill>
                    <a:srgbClr val="1A3B29"/>
                  </a:solidFill>
                </a:rPr>
                <a:t>sunarız</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yasal</a:t>
              </a:r>
              <a:r>
                <a:rPr lang="en-US" sz="1699" spc="33" dirty="0">
                  <a:solidFill>
                    <a:srgbClr val="1A3B29"/>
                  </a:solidFill>
                </a:rPr>
                <a:t> </a:t>
              </a:r>
              <a:r>
                <a:rPr lang="en-US" sz="1699" spc="33" dirty="0" err="1">
                  <a:solidFill>
                    <a:srgbClr val="1A3B29"/>
                  </a:solidFill>
                </a:rPr>
                <a:t>düzenlemeleri</a:t>
              </a:r>
              <a:r>
                <a:rPr lang="en-US" sz="1699" spc="33" dirty="0">
                  <a:solidFill>
                    <a:srgbClr val="1A3B29"/>
                  </a:solidFill>
                </a:rPr>
                <a:t>, </a:t>
              </a:r>
              <a:r>
                <a:rPr lang="en-US" sz="1699" spc="33" dirty="0" err="1">
                  <a:solidFill>
                    <a:srgbClr val="1A3B29"/>
                  </a:solidFill>
                </a:rPr>
                <a:t>adil</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belirlenmiş</a:t>
              </a:r>
              <a:r>
                <a:rPr lang="en-US" sz="1699" spc="33" dirty="0">
                  <a:solidFill>
                    <a:srgbClr val="1A3B29"/>
                  </a:solidFill>
                </a:rPr>
                <a:t> </a:t>
              </a:r>
              <a:r>
                <a:rPr lang="en-US" sz="1699" spc="33" dirty="0" err="1">
                  <a:solidFill>
                    <a:srgbClr val="1A3B29"/>
                  </a:solidFill>
                </a:rPr>
                <a:t>standartları</a:t>
              </a:r>
              <a:r>
                <a:rPr lang="en-US" sz="1699" spc="33" dirty="0">
                  <a:solidFill>
                    <a:srgbClr val="1A3B29"/>
                  </a:solidFill>
                </a:rPr>
                <a:t> </a:t>
              </a:r>
              <a:r>
                <a:rPr lang="en-US" sz="1699" spc="33" dirty="0" err="1">
                  <a:solidFill>
                    <a:srgbClr val="1A3B29"/>
                  </a:solidFill>
                </a:rPr>
                <a:t>karşılayan</a:t>
              </a:r>
              <a:r>
                <a:rPr lang="en-US" sz="1699" spc="33" dirty="0">
                  <a:solidFill>
                    <a:srgbClr val="1A3B29"/>
                  </a:solidFill>
                </a:rPr>
                <a:t> </a:t>
              </a:r>
              <a:r>
                <a:rPr lang="en-US" sz="1699" spc="33" dirty="0" err="1">
                  <a:solidFill>
                    <a:srgbClr val="1A3B29"/>
                  </a:solidFill>
                </a:rPr>
                <a:t>bir</a:t>
              </a:r>
              <a:r>
                <a:rPr lang="en-US" sz="1699" spc="33" dirty="0">
                  <a:solidFill>
                    <a:srgbClr val="1A3B29"/>
                  </a:solidFill>
                </a:rPr>
                <a:t> </a:t>
              </a:r>
              <a:r>
                <a:rPr lang="en-US" sz="1699" spc="33" dirty="0" err="1">
                  <a:solidFill>
                    <a:srgbClr val="1A3B29"/>
                  </a:solidFill>
                </a:rPr>
                <a:t>çalışma</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ücretlendirme</a:t>
              </a:r>
              <a:r>
                <a:rPr lang="en-US" sz="1699" spc="33" dirty="0">
                  <a:solidFill>
                    <a:srgbClr val="1A3B29"/>
                  </a:solidFill>
                </a:rPr>
                <a:t> </a:t>
              </a:r>
              <a:r>
                <a:rPr lang="en-US" sz="1699" spc="33" dirty="0" err="1">
                  <a:solidFill>
                    <a:srgbClr val="1A3B29"/>
                  </a:solidFill>
                </a:rPr>
                <a:t>politikası</a:t>
              </a:r>
              <a:r>
                <a:rPr lang="en-US" sz="1699" spc="33" dirty="0">
                  <a:solidFill>
                    <a:srgbClr val="1A3B29"/>
                  </a:solidFill>
                </a:rPr>
                <a:t> </a:t>
              </a:r>
              <a:r>
                <a:rPr lang="en-US" sz="1699" spc="33" dirty="0" err="1">
                  <a:solidFill>
                    <a:srgbClr val="1A3B29"/>
                  </a:solidFill>
                </a:rPr>
                <a:t>güderiz</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Çalışanlarımızı</a:t>
              </a:r>
              <a:r>
                <a:rPr lang="en-US" sz="1699" spc="33" dirty="0">
                  <a:solidFill>
                    <a:srgbClr val="1A3B29"/>
                  </a:solidFill>
                </a:rPr>
                <a:t> </a:t>
              </a:r>
              <a:r>
                <a:rPr lang="en-US" sz="1699" spc="33" dirty="0" err="1">
                  <a:solidFill>
                    <a:srgbClr val="1A3B29"/>
                  </a:solidFill>
                </a:rPr>
                <a:t>dinler</a:t>
              </a:r>
              <a:r>
                <a:rPr lang="en-US" sz="1699" spc="33" dirty="0">
                  <a:solidFill>
                    <a:srgbClr val="1A3B29"/>
                  </a:solidFill>
                </a:rPr>
                <a:t>, </a:t>
              </a:r>
              <a:r>
                <a:rPr lang="en-US" sz="1699" spc="33" dirty="0" err="1">
                  <a:solidFill>
                    <a:srgbClr val="1A3B29"/>
                  </a:solidFill>
                </a:rPr>
                <a:t>fikirlerin</a:t>
              </a:r>
              <a:r>
                <a:rPr lang="en-US" sz="1699" spc="33" dirty="0">
                  <a:solidFill>
                    <a:srgbClr val="1A3B29"/>
                  </a:solidFill>
                </a:rPr>
                <a:t> </a:t>
              </a:r>
              <a:r>
                <a:rPr lang="en-US" sz="1699" spc="33" dirty="0" err="1">
                  <a:solidFill>
                    <a:srgbClr val="1A3B29"/>
                  </a:solidFill>
                </a:rPr>
                <a:t>özgürce</a:t>
              </a:r>
              <a:r>
                <a:rPr lang="en-US" sz="1699" spc="33" dirty="0">
                  <a:solidFill>
                    <a:srgbClr val="1A3B29"/>
                  </a:solidFill>
                </a:rPr>
                <a:t> </a:t>
              </a:r>
              <a:r>
                <a:rPr lang="en-US" sz="1699" spc="33" dirty="0" err="1">
                  <a:solidFill>
                    <a:srgbClr val="1A3B29"/>
                  </a:solidFill>
                </a:rPr>
                <a:t>beyan</a:t>
              </a:r>
              <a:r>
                <a:rPr lang="en-US" sz="1699" spc="33" dirty="0">
                  <a:solidFill>
                    <a:srgbClr val="1A3B29"/>
                  </a:solidFill>
                </a:rPr>
                <a:t> </a:t>
              </a:r>
              <a:r>
                <a:rPr lang="en-US" sz="1699" spc="33" dirty="0" err="1">
                  <a:solidFill>
                    <a:srgbClr val="1A3B29"/>
                  </a:solidFill>
                </a:rPr>
                <a:t>edilebildiği</a:t>
              </a:r>
              <a:r>
                <a:rPr lang="en-US" sz="1699" spc="33" dirty="0">
                  <a:solidFill>
                    <a:srgbClr val="1A3B29"/>
                  </a:solidFill>
                </a:rPr>
                <a:t>, </a:t>
              </a:r>
              <a:r>
                <a:rPr lang="en-US" sz="1699" spc="33" dirty="0" err="1">
                  <a:solidFill>
                    <a:srgbClr val="1A3B29"/>
                  </a:solidFill>
                </a:rPr>
                <a:t>diyaloğun</a:t>
              </a:r>
              <a:r>
                <a:rPr lang="en-US" sz="1699" spc="33" dirty="0">
                  <a:solidFill>
                    <a:srgbClr val="1A3B29"/>
                  </a:solidFill>
                </a:rPr>
                <a:t> </a:t>
              </a:r>
              <a:r>
                <a:rPr lang="en-US" sz="1699" spc="33" dirty="0" err="1">
                  <a:solidFill>
                    <a:srgbClr val="1A3B29"/>
                  </a:solidFill>
                </a:rPr>
                <a:t>geliştirildiği</a:t>
              </a:r>
              <a:r>
                <a:rPr lang="en-US" sz="1699" spc="33" dirty="0">
                  <a:solidFill>
                    <a:srgbClr val="1A3B29"/>
                  </a:solidFill>
                </a:rPr>
                <a:t> </a:t>
              </a:r>
              <a:r>
                <a:rPr lang="en-US" sz="1699" spc="33" dirty="0" err="1">
                  <a:solidFill>
                    <a:srgbClr val="1A3B29"/>
                  </a:solidFill>
                </a:rPr>
                <a:t>bir</a:t>
              </a:r>
              <a:r>
                <a:rPr lang="en-US" sz="1699" spc="33" dirty="0">
                  <a:solidFill>
                    <a:srgbClr val="1A3B29"/>
                  </a:solidFill>
                </a:rPr>
                <a:t> </a:t>
              </a:r>
              <a:r>
                <a:rPr lang="en-US" sz="1699" spc="33" dirty="0" err="1">
                  <a:solidFill>
                    <a:srgbClr val="1A3B29"/>
                  </a:solidFill>
                </a:rPr>
                <a:t>iletişim</a:t>
              </a:r>
              <a:r>
                <a:rPr lang="en-US" sz="1699" spc="33" dirty="0">
                  <a:solidFill>
                    <a:srgbClr val="1A3B29"/>
                  </a:solidFill>
                </a:rPr>
                <a:t> </a:t>
              </a:r>
              <a:r>
                <a:rPr lang="en-US" sz="1699" spc="33" dirty="0" err="1">
                  <a:solidFill>
                    <a:srgbClr val="1A3B29"/>
                  </a:solidFill>
                </a:rPr>
                <a:t>modeli</a:t>
              </a:r>
              <a:r>
                <a:rPr lang="en-US" sz="1699" spc="33" dirty="0">
                  <a:solidFill>
                    <a:srgbClr val="1A3B29"/>
                  </a:solidFill>
                </a:rPr>
                <a:t> </a:t>
              </a:r>
              <a:r>
                <a:rPr lang="en-US" sz="1699" spc="33" dirty="0" err="1">
                  <a:solidFill>
                    <a:srgbClr val="1A3B29"/>
                  </a:solidFill>
                </a:rPr>
                <a:t>uygularız</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Çalışanlarımıza</a:t>
              </a:r>
              <a:r>
                <a:rPr lang="en-US" sz="1699" spc="33" dirty="0">
                  <a:solidFill>
                    <a:srgbClr val="1A3B29"/>
                  </a:solidFill>
                </a:rPr>
                <a:t> </a:t>
              </a:r>
              <a:r>
                <a:rPr lang="en-US" sz="1699" spc="33" dirty="0" err="1">
                  <a:solidFill>
                    <a:srgbClr val="1A3B29"/>
                  </a:solidFill>
                </a:rPr>
                <a:t>güvende</a:t>
              </a:r>
              <a:r>
                <a:rPr lang="en-US" sz="1699" spc="33" dirty="0">
                  <a:solidFill>
                    <a:srgbClr val="1A3B29"/>
                  </a:solidFill>
                </a:rPr>
                <a:t> </a:t>
              </a:r>
              <a:r>
                <a:rPr lang="en-US" sz="1699" spc="33" dirty="0" err="1">
                  <a:solidFill>
                    <a:srgbClr val="1A3B29"/>
                  </a:solidFill>
                </a:rPr>
                <a:t>olduklarını</a:t>
              </a:r>
              <a:r>
                <a:rPr lang="en-US" sz="1699" spc="33" dirty="0">
                  <a:solidFill>
                    <a:srgbClr val="1A3B29"/>
                  </a:solidFill>
                </a:rPr>
                <a:t> </a:t>
              </a:r>
              <a:r>
                <a:rPr lang="en-US" sz="1699" spc="33" dirty="0" err="1">
                  <a:solidFill>
                    <a:srgbClr val="1A3B29"/>
                  </a:solidFill>
                </a:rPr>
                <a:t>hissettirir</a:t>
              </a:r>
              <a:r>
                <a:rPr lang="en-US" sz="1699" spc="33" dirty="0">
                  <a:solidFill>
                    <a:srgbClr val="1A3B29"/>
                  </a:solidFill>
                </a:rPr>
                <a:t>, </a:t>
              </a:r>
              <a:r>
                <a:rPr lang="en-US" sz="1699" spc="33" dirty="0" err="1">
                  <a:solidFill>
                    <a:srgbClr val="1A3B29"/>
                  </a:solidFill>
                </a:rPr>
                <a:t>kişisel</a:t>
              </a:r>
              <a:r>
                <a:rPr lang="en-US" sz="1699" spc="33" dirty="0">
                  <a:solidFill>
                    <a:srgbClr val="1A3B29"/>
                  </a:solidFill>
                </a:rPr>
                <a:t> </a:t>
              </a:r>
              <a:r>
                <a:rPr lang="en-US" sz="1699" spc="33" dirty="0" err="1">
                  <a:solidFill>
                    <a:srgbClr val="1A3B29"/>
                  </a:solidFill>
                </a:rPr>
                <a:t>bilgilerini</a:t>
              </a:r>
              <a:r>
                <a:rPr lang="en-US" sz="1699" spc="33" dirty="0">
                  <a:solidFill>
                    <a:srgbClr val="1A3B29"/>
                  </a:solidFill>
                </a:rPr>
                <a:t> </a:t>
              </a:r>
              <a:r>
                <a:rPr lang="en-US" sz="1699" spc="33" dirty="0" err="1">
                  <a:solidFill>
                    <a:srgbClr val="1A3B29"/>
                  </a:solidFill>
                </a:rPr>
                <a:t>koruruz</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Çalıştığı</a:t>
              </a:r>
              <a:r>
                <a:rPr lang="en-US" sz="1699" spc="33" dirty="0">
                  <a:solidFill>
                    <a:srgbClr val="1A3B29"/>
                  </a:solidFill>
                </a:rPr>
                <a:t> </a:t>
              </a:r>
              <a:r>
                <a:rPr lang="en-US" sz="1699" spc="33" dirty="0" err="1">
                  <a:solidFill>
                    <a:srgbClr val="1A3B29"/>
                  </a:solidFill>
                </a:rPr>
                <a:t>yeri</a:t>
              </a:r>
              <a:r>
                <a:rPr lang="en-US" sz="1699" spc="33" dirty="0">
                  <a:solidFill>
                    <a:srgbClr val="1A3B29"/>
                  </a:solidFill>
                </a:rPr>
                <a:t> </a:t>
              </a:r>
              <a:r>
                <a:rPr lang="en-US" sz="1699" spc="33" dirty="0" err="1">
                  <a:solidFill>
                    <a:srgbClr val="1A3B29"/>
                  </a:solidFill>
                </a:rPr>
                <a:t>tanıma</a:t>
              </a:r>
              <a:r>
                <a:rPr lang="en-US" sz="1699" spc="33" dirty="0">
                  <a:solidFill>
                    <a:srgbClr val="1A3B29"/>
                  </a:solidFill>
                </a:rPr>
                <a:t>, </a:t>
              </a:r>
              <a:r>
                <a:rPr lang="en-US" sz="1699" spc="33" dirty="0" err="1">
                  <a:solidFill>
                    <a:srgbClr val="1A3B29"/>
                  </a:solidFill>
                </a:rPr>
                <a:t>kendini</a:t>
              </a:r>
              <a:r>
                <a:rPr lang="en-US" sz="1699" spc="33" dirty="0">
                  <a:solidFill>
                    <a:srgbClr val="1A3B29"/>
                  </a:solidFill>
                </a:rPr>
                <a:t> </a:t>
              </a:r>
              <a:r>
                <a:rPr lang="en-US" sz="1699" spc="33" dirty="0" err="1">
                  <a:solidFill>
                    <a:srgbClr val="1A3B29"/>
                  </a:solidFill>
                </a:rPr>
                <a:t>geliştirme</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eğitim</a:t>
              </a:r>
              <a:r>
                <a:rPr lang="en-US" sz="1699" spc="33" dirty="0">
                  <a:solidFill>
                    <a:srgbClr val="1A3B29"/>
                  </a:solidFill>
                </a:rPr>
                <a:t> </a:t>
              </a:r>
              <a:r>
                <a:rPr lang="en-US" sz="1699" spc="33" dirty="0" err="1">
                  <a:solidFill>
                    <a:srgbClr val="1A3B29"/>
                  </a:solidFill>
                </a:rPr>
                <a:t>hakkını</a:t>
              </a:r>
              <a:r>
                <a:rPr lang="en-US" sz="1699" spc="33" dirty="0">
                  <a:solidFill>
                    <a:srgbClr val="1A3B29"/>
                  </a:solidFill>
                </a:rPr>
                <a:t> </a:t>
              </a:r>
              <a:r>
                <a:rPr lang="en-US" sz="1699" spc="33" dirty="0" err="1">
                  <a:solidFill>
                    <a:srgbClr val="1A3B29"/>
                  </a:solidFill>
                </a:rPr>
                <a:t>önde</a:t>
              </a:r>
              <a:r>
                <a:rPr lang="en-US" sz="1699" spc="33" dirty="0">
                  <a:solidFill>
                    <a:srgbClr val="1A3B29"/>
                  </a:solidFill>
                </a:rPr>
                <a:t> </a:t>
              </a:r>
              <a:r>
                <a:rPr lang="en-US" sz="1699" spc="33" dirty="0" err="1">
                  <a:solidFill>
                    <a:srgbClr val="1A3B29"/>
                  </a:solidFill>
                </a:rPr>
                <a:t>tutarız</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Sunduğumuz</a:t>
              </a:r>
              <a:r>
                <a:rPr lang="en-US" sz="1699" spc="33" dirty="0">
                  <a:solidFill>
                    <a:srgbClr val="1A3B29"/>
                  </a:solidFill>
                </a:rPr>
                <a:t> </a:t>
              </a:r>
              <a:r>
                <a:rPr lang="en-US" sz="1699" spc="33" dirty="0" err="1">
                  <a:solidFill>
                    <a:srgbClr val="1A3B29"/>
                  </a:solidFill>
                </a:rPr>
                <a:t>sosyal</a:t>
              </a:r>
              <a:r>
                <a:rPr lang="en-US" sz="1699" spc="33" dirty="0">
                  <a:solidFill>
                    <a:srgbClr val="1A3B29"/>
                  </a:solidFill>
                </a:rPr>
                <a:t> </a:t>
              </a:r>
              <a:r>
                <a:rPr lang="en-US" sz="1699" spc="33" dirty="0" err="1">
                  <a:solidFill>
                    <a:srgbClr val="1A3B29"/>
                  </a:solidFill>
                </a:rPr>
                <a:t>haklar</a:t>
              </a:r>
              <a:r>
                <a:rPr lang="en-US" sz="1699" spc="33" dirty="0">
                  <a:solidFill>
                    <a:srgbClr val="1A3B29"/>
                  </a:solidFill>
                </a:rPr>
                <a:t>, </a:t>
              </a:r>
              <a:r>
                <a:rPr lang="en-US" sz="1699" spc="33" dirty="0" err="1">
                  <a:solidFill>
                    <a:srgbClr val="1A3B29"/>
                  </a:solidFill>
                </a:rPr>
                <a:t>yan</a:t>
              </a:r>
              <a:r>
                <a:rPr lang="en-US" sz="1699" spc="33" dirty="0">
                  <a:solidFill>
                    <a:srgbClr val="1A3B29"/>
                  </a:solidFill>
                </a:rPr>
                <a:t> </a:t>
              </a:r>
              <a:r>
                <a:rPr lang="en-US" sz="1699" spc="33" dirty="0" err="1">
                  <a:solidFill>
                    <a:srgbClr val="1A3B29"/>
                  </a:solidFill>
                </a:rPr>
                <a:t>haklar</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ödüllerden</a:t>
              </a:r>
              <a:r>
                <a:rPr lang="en-US" sz="1699" spc="33" dirty="0">
                  <a:solidFill>
                    <a:srgbClr val="1A3B29"/>
                  </a:solidFill>
                </a:rPr>
                <a:t> </a:t>
              </a:r>
              <a:r>
                <a:rPr lang="en-US" sz="1699" spc="33" dirty="0" err="1">
                  <a:solidFill>
                    <a:srgbClr val="1A3B29"/>
                  </a:solidFill>
                </a:rPr>
                <a:t>tüm</a:t>
              </a:r>
              <a:r>
                <a:rPr lang="en-US" sz="1699" spc="33" dirty="0">
                  <a:solidFill>
                    <a:srgbClr val="1A3B29"/>
                  </a:solidFill>
                </a:rPr>
                <a:t> </a:t>
              </a:r>
              <a:r>
                <a:rPr lang="en-US" sz="1699" spc="33" dirty="0" err="1">
                  <a:solidFill>
                    <a:srgbClr val="1A3B29"/>
                  </a:solidFill>
                </a:rPr>
                <a:t>çalışanlarımızın</a:t>
              </a:r>
              <a:r>
                <a:rPr lang="en-US" sz="1699" spc="33" dirty="0">
                  <a:solidFill>
                    <a:srgbClr val="1A3B29"/>
                  </a:solidFill>
                </a:rPr>
                <a:t> </a:t>
              </a:r>
              <a:r>
                <a:rPr lang="en-US" sz="1699" spc="33" dirty="0" err="1">
                  <a:solidFill>
                    <a:srgbClr val="1A3B29"/>
                  </a:solidFill>
                </a:rPr>
                <a:t>yararlanmasını</a:t>
              </a:r>
              <a:r>
                <a:rPr lang="en-US" sz="1699" spc="33" dirty="0">
                  <a:solidFill>
                    <a:srgbClr val="1A3B29"/>
                  </a:solidFill>
                </a:rPr>
                <a:t> </a:t>
              </a:r>
              <a:r>
                <a:rPr lang="en-US" sz="1699" spc="33" dirty="0" err="1">
                  <a:solidFill>
                    <a:srgbClr val="1A3B29"/>
                  </a:solidFill>
                </a:rPr>
                <a:t>sağlarız</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İnsana</a:t>
              </a:r>
              <a:r>
                <a:rPr lang="en-US" sz="1699" spc="33" dirty="0">
                  <a:solidFill>
                    <a:srgbClr val="1A3B29"/>
                  </a:solidFill>
                </a:rPr>
                <a:t> </a:t>
              </a:r>
              <a:r>
                <a:rPr lang="en-US" sz="1699" spc="33" dirty="0" err="1">
                  <a:solidFill>
                    <a:srgbClr val="1A3B29"/>
                  </a:solidFill>
                </a:rPr>
                <a:t>yatırım</a:t>
              </a:r>
              <a:r>
                <a:rPr lang="en-US" sz="1699" spc="33" dirty="0">
                  <a:solidFill>
                    <a:srgbClr val="1A3B29"/>
                  </a:solidFill>
                </a:rPr>
                <a:t> </a:t>
              </a:r>
              <a:r>
                <a:rPr lang="en-US" sz="1699" spc="33" dirty="0" err="1">
                  <a:solidFill>
                    <a:srgbClr val="1A3B29"/>
                  </a:solidFill>
                </a:rPr>
                <a:t>yapan</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değer</a:t>
              </a:r>
              <a:r>
                <a:rPr lang="en-US" sz="1699" spc="33" dirty="0">
                  <a:solidFill>
                    <a:srgbClr val="1A3B29"/>
                  </a:solidFill>
                </a:rPr>
                <a:t> </a:t>
              </a:r>
              <a:r>
                <a:rPr lang="en-US" sz="1699" spc="33" dirty="0" err="1">
                  <a:solidFill>
                    <a:srgbClr val="1A3B29"/>
                  </a:solidFill>
                </a:rPr>
                <a:t>veren</a:t>
              </a:r>
              <a:r>
                <a:rPr lang="en-US" sz="1699" spc="33" dirty="0">
                  <a:solidFill>
                    <a:srgbClr val="1A3B29"/>
                  </a:solidFill>
                </a:rPr>
                <a:t> </a:t>
              </a:r>
              <a:r>
                <a:rPr lang="en-US" sz="1699" spc="33" dirty="0" err="1">
                  <a:solidFill>
                    <a:srgbClr val="1A3B29"/>
                  </a:solidFill>
                </a:rPr>
                <a:t>bizler</a:t>
              </a:r>
              <a:r>
                <a:rPr lang="en-US" sz="1699" spc="33" dirty="0">
                  <a:solidFill>
                    <a:srgbClr val="1A3B29"/>
                  </a:solidFill>
                </a:rPr>
                <a:t>, </a:t>
              </a:r>
              <a:r>
                <a:rPr lang="en-US" sz="1699" spc="33" dirty="0" err="1">
                  <a:solidFill>
                    <a:srgbClr val="1A3B29"/>
                  </a:solidFill>
                </a:rPr>
                <a:t>iş</a:t>
              </a:r>
              <a:r>
                <a:rPr lang="en-US" sz="1699" spc="33" dirty="0">
                  <a:solidFill>
                    <a:srgbClr val="1A3B29"/>
                  </a:solidFill>
                </a:rPr>
                <a:t> </a:t>
              </a:r>
              <a:r>
                <a:rPr lang="en-US" sz="1699" spc="33" dirty="0" err="1">
                  <a:solidFill>
                    <a:srgbClr val="1A3B29"/>
                  </a:solidFill>
                </a:rPr>
                <a:t>sağlığı</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güvenliği</a:t>
              </a:r>
              <a:r>
                <a:rPr lang="en-US" sz="1699" spc="33" dirty="0">
                  <a:solidFill>
                    <a:srgbClr val="1A3B29"/>
                  </a:solidFill>
                </a:rPr>
                <a:t> </a:t>
              </a:r>
              <a:r>
                <a:rPr lang="en-US" sz="1699" spc="33" dirty="0" err="1">
                  <a:solidFill>
                    <a:srgbClr val="1A3B29"/>
                  </a:solidFill>
                </a:rPr>
                <a:t>konusunda</a:t>
              </a:r>
              <a:r>
                <a:rPr lang="en-US" sz="1699" spc="33" dirty="0">
                  <a:solidFill>
                    <a:srgbClr val="1A3B29"/>
                  </a:solidFill>
                </a:rPr>
                <a:t> </a:t>
              </a:r>
              <a:r>
                <a:rPr lang="en-US" sz="1699" spc="33" dirty="0" err="1">
                  <a:solidFill>
                    <a:srgbClr val="1A3B29"/>
                  </a:solidFill>
                </a:rPr>
                <a:t>sürekli</a:t>
              </a:r>
              <a:r>
                <a:rPr lang="en-US" sz="1699" spc="33" dirty="0">
                  <a:solidFill>
                    <a:srgbClr val="1A3B29"/>
                  </a:solidFill>
                </a:rPr>
                <a:t> </a:t>
              </a:r>
              <a:r>
                <a:rPr lang="en-US" sz="1699" spc="33" dirty="0" err="1">
                  <a:solidFill>
                    <a:srgbClr val="1A3B29"/>
                  </a:solidFill>
                </a:rPr>
                <a:t>izlenen</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iyileştirilen</a:t>
              </a:r>
              <a:r>
                <a:rPr lang="en-US" sz="1699" spc="33" dirty="0">
                  <a:solidFill>
                    <a:srgbClr val="1A3B29"/>
                  </a:solidFill>
                </a:rPr>
                <a:t> </a:t>
              </a:r>
              <a:r>
                <a:rPr lang="en-US" sz="1699" spc="33" dirty="0" err="1">
                  <a:solidFill>
                    <a:srgbClr val="1A3B29"/>
                  </a:solidFill>
                </a:rPr>
                <a:t>sistemler</a:t>
              </a:r>
              <a:r>
                <a:rPr lang="en-US" sz="1699" spc="33" dirty="0">
                  <a:solidFill>
                    <a:srgbClr val="1A3B29"/>
                  </a:solidFill>
                </a:rPr>
                <a:t> </a:t>
              </a:r>
              <a:r>
                <a:rPr lang="en-US" sz="1699" spc="33" dirty="0" err="1">
                  <a:solidFill>
                    <a:srgbClr val="1A3B29"/>
                  </a:solidFill>
                </a:rPr>
                <a:t>kurmak</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yönetmek</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İş</a:t>
              </a:r>
              <a:r>
                <a:rPr lang="en-US" sz="1699" spc="33" dirty="0">
                  <a:solidFill>
                    <a:srgbClr val="1A3B29"/>
                  </a:solidFill>
                </a:rPr>
                <a:t> </a:t>
              </a:r>
              <a:r>
                <a:rPr lang="en-US" sz="1699" spc="33" dirty="0" err="1">
                  <a:solidFill>
                    <a:srgbClr val="1A3B29"/>
                  </a:solidFill>
                </a:rPr>
                <a:t>sağlığı</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güvenliği</a:t>
              </a:r>
              <a:r>
                <a:rPr lang="en-US" sz="1699" spc="33" dirty="0">
                  <a:solidFill>
                    <a:srgbClr val="1A3B29"/>
                  </a:solidFill>
                </a:rPr>
                <a:t> </a:t>
              </a:r>
              <a:r>
                <a:rPr lang="en-US" sz="1699" spc="33" dirty="0" err="1">
                  <a:solidFill>
                    <a:srgbClr val="1A3B29"/>
                  </a:solidFill>
                </a:rPr>
                <a:t>kapsamında</a:t>
              </a:r>
              <a:r>
                <a:rPr lang="en-US" sz="1699" spc="33" dirty="0">
                  <a:solidFill>
                    <a:srgbClr val="1A3B29"/>
                  </a:solidFill>
                </a:rPr>
                <a:t> </a:t>
              </a:r>
              <a:r>
                <a:rPr lang="en-US" sz="1699" spc="33" dirty="0" err="1">
                  <a:solidFill>
                    <a:srgbClr val="1A3B29"/>
                  </a:solidFill>
                </a:rPr>
                <a:t>yasalara</a:t>
              </a:r>
              <a:r>
                <a:rPr lang="en-US" sz="1699" spc="33" dirty="0">
                  <a:solidFill>
                    <a:srgbClr val="1A3B29"/>
                  </a:solidFill>
                </a:rPr>
                <a:t> </a:t>
              </a:r>
              <a:r>
                <a:rPr lang="en-US" sz="1699" spc="33" dirty="0" err="1">
                  <a:solidFill>
                    <a:srgbClr val="1A3B29"/>
                  </a:solidFill>
                </a:rPr>
                <a:t>uyar</a:t>
              </a:r>
              <a:r>
                <a:rPr lang="en-US" sz="1699" spc="33" dirty="0">
                  <a:solidFill>
                    <a:srgbClr val="1A3B29"/>
                  </a:solidFill>
                </a:rPr>
                <a:t> </a:t>
              </a:r>
              <a:r>
                <a:rPr lang="en-US" sz="1699" spc="33" dirty="0" err="1">
                  <a:solidFill>
                    <a:srgbClr val="1A3B29"/>
                  </a:solidFill>
                </a:rPr>
                <a:t>gereklilikleri</a:t>
              </a:r>
              <a:r>
                <a:rPr lang="en-US" sz="1699" spc="33" dirty="0">
                  <a:solidFill>
                    <a:srgbClr val="1A3B29"/>
                  </a:solidFill>
                </a:rPr>
                <a:t> </a:t>
              </a:r>
              <a:r>
                <a:rPr lang="en-US" sz="1699" spc="33" dirty="0" err="1">
                  <a:solidFill>
                    <a:srgbClr val="1A3B29"/>
                  </a:solidFill>
                </a:rPr>
                <a:t>sağlarız</a:t>
              </a:r>
              <a:r>
                <a:rPr lang="en-US" sz="1699" spc="33" dirty="0">
                  <a:solidFill>
                    <a:srgbClr val="1A3B29"/>
                  </a:solidFill>
                </a:rPr>
                <a:t>.</a:t>
              </a:r>
            </a:p>
            <a:p>
              <a:pPr marL="366912" lvl="1" indent="-183456">
                <a:lnSpc>
                  <a:spcPts val="2379"/>
                </a:lnSpc>
                <a:buFont typeface="Arial"/>
                <a:buChar char="•"/>
              </a:pPr>
              <a:r>
                <a:rPr lang="en-US" sz="1699" spc="33" dirty="0" err="1">
                  <a:solidFill>
                    <a:srgbClr val="1A3B29"/>
                  </a:solidFill>
                </a:rPr>
                <a:t>İstismar</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ihmal</a:t>
              </a:r>
              <a:r>
                <a:rPr lang="en-US" sz="1699" spc="33" dirty="0">
                  <a:solidFill>
                    <a:srgbClr val="1A3B29"/>
                  </a:solidFill>
                </a:rPr>
                <a:t> </a:t>
              </a:r>
              <a:r>
                <a:rPr lang="en-US" sz="1699" spc="33" dirty="0" err="1">
                  <a:solidFill>
                    <a:srgbClr val="1A3B29"/>
                  </a:solidFill>
                </a:rPr>
                <a:t>tespiti</a:t>
              </a:r>
              <a:r>
                <a:rPr lang="en-US" sz="1699" spc="33" dirty="0">
                  <a:solidFill>
                    <a:srgbClr val="1A3B29"/>
                  </a:solidFill>
                </a:rPr>
                <a:t> </a:t>
              </a:r>
              <a:r>
                <a:rPr lang="en-US" sz="1699" spc="33" dirty="0" err="1">
                  <a:solidFill>
                    <a:srgbClr val="1A3B29"/>
                  </a:solidFill>
                </a:rPr>
                <a:t>sırasında</a:t>
              </a:r>
              <a:r>
                <a:rPr lang="en-US" sz="1699" spc="33" dirty="0">
                  <a:solidFill>
                    <a:srgbClr val="1A3B29"/>
                  </a:solidFill>
                </a:rPr>
                <a:t> </a:t>
              </a:r>
              <a:r>
                <a:rPr lang="en-US" sz="1699" spc="33" dirty="0" err="1">
                  <a:solidFill>
                    <a:srgbClr val="1A3B29"/>
                  </a:solidFill>
                </a:rPr>
                <a:t>misafirlerimiz</a:t>
              </a:r>
              <a:r>
                <a:rPr lang="en-US" sz="1699" spc="33" dirty="0">
                  <a:solidFill>
                    <a:srgbClr val="1A3B29"/>
                  </a:solidFill>
                </a:rPr>
                <a:t> </a:t>
              </a:r>
              <a:r>
                <a:rPr lang="en-US" sz="1699" spc="33" dirty="0" err="1">
                  <a:solidFill>
                    <a:srgbClr val="1A3B29"/>
                  </a:solidFill>
                </a:rPr>
                <a:t>resepsiyona</a:t>
              </a:r>
              <a:r>
                <a:rPr lang="en-US" sz="1699" spc="33" dirty="0">
                  <a:solidFill>
                    <a:srgbClr val="1A3B29"/>
                  </a:solidFill>
                </a:rPr>
                <a:t> (9) DÂHİLİ </a:t>
              </a:r>
              <a:r>
                <a:rPr lang="en-US" sz="1699" spc="33" dirty="0" err="1">
                  <a:solidFill>
                    <a:srgbClr val="1A3B29"/>
                  </a:solidFill>
                </a:rPr>
                <a:t>hatta</a:t>
              </a:r>
              <a:r>
                <a:rPr lang="en-US" sz="1699" spc="33" dirty="0">
                  <a:solidFill>
                    <a:srgbClr val="1A3B29"/>
                  </a:solidFill>
                </a:rPr>
                <a:t>, </a:t>
              </a:r>
              <a:r>
                <a:rPr lang="en-US" sz="1699" spc="33" dirty="0" err="1">
                  <a:solidFill>
                    <a:srgbClr val="1A3B29"/>
                  </a:solidFill>
                </a:rPr>
                <a:t>çalışma</a:t>
              </a:r>
              <a:r>
                <a:rPr lang="en-US" sz="1699" spc="33" dirty="0">
                  <a:solidFill>
                    <a:srgbClr val="1A3B29"/>
                  </a:solidFill>
                </a:rPr>
                <a:t> </a:t>
              </a:r>
              <a:r>
                <a:rPr lang="en-US" sz="1699" spc="33" dirty="0" err="1">
                  <a:solidFill>
                    <a:srgbClr val="1A3B29"/>
                  </a:solidFill>
                </a:rPr>
                <a:t>arkadaşlarımız</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diğer</a:t>
              </a:r>
              <a:r>
                <a:rPr lang="en-US" sz="1699" spc="33" dirty="0">
                  <a:solidFill>
                    <a:srgbClr val="1A3B29"/>
                  </a:solidFill>
                </a:rPr>
                <a:t> </a:t>
              </a:r>
              <a:r>
                <a:rPr lang="en-US" sz="1699" spc="33" dirty="0" err="1">
                  <a:solidFill>
                    <a:srgbClr val="1A3B29"/>
                  </a:solidFill>
                </a:rPr>
                <a:t>paydaşlarımız</a:t>
              </a:r>
              <a:r>
                <a:rPr lang="en-US" sz="1699" spc="33" dirty="0">
                  <a:solidFill>
                    <a:srgbClr val="1A3B29"/>
                  </a:solidFill>
                </a:rPr>
                <a:t> </a:t>
              </a:r>
              <a:r>
                <a:rPr lang="en-US" sz="1699" spc="33" dirty="0" err="1">
                  <a:solidFill>
                    <a:srgbClr val="1A3B29"/>
                  </a:solidFill>
                </a:rPr>
                <a:t>istismar</a:t>
              </a:r>
              <a:r>
                <a:rPr lang="en-US" sz="1699" spc="33" dirty="0">
                  <a:solidFill>
                    <a:srgbClr val="1A3B29"/>
                  </a:solidFill>
                </a:rPr>
                <a:t> </a:t>
              </a:r>
              <a:r>
                <a:rPr lang="en-US" sz="1699" spc="33" dirty="0" err="1">
                  <a:solidFill>
                    <a:srgbClr val="1A3B29"/>
                  </a:solidFill>
                </a:rPr>
                <a:t>ve</a:t>
              </a:r>
              <a:r>
                <a:rPr lang="en-US" sz="1699" spc="33" dirty="0">
                  <a:solidFill>
                    <a:srgbClr val="1A3B29"/>
                  </a:solidFill>
                </a:rPr>
                <a:t> </a:t>
              </a:r>
              <a:r>
                <a:rPr lang="en-US" sz="1699" spc="33" dirty="0" err="1">
                  <a:solidFill>
                    <a:srgbClr val="1A3B29"/>
                  </a:solidFill>
                </a:rPr>
                <a:t>ihmal</a:t>
              </a:r>
              <a:r>
                <a:rPr lang="en-US" sz="1699" spc="33" dirty="0">
                  <a:solidFill>
                    <a:srgbClr val="1A3B29"/>
                  </a:solidFill>
                </a:rPr>
                <a:t> </a:t>
              </a:r>
              <a:r>
                <a:rPr lang="en-US" sz="1699" spc="33" dirty="0" err="1">
                  <a:solidFill>
                    <a:srgbClr val="1A3B29"/>
                  </a:solidFill>
                </a:rPr>
                <a:t>sorumlularına</a:t>
              </a:r>
              <a:r>
                <a:rPr lang="en-US" sz="1699" spc="33" dirty="0">
                  <a:solidFill>
                    <a:srgbClr val="1A3B29"/>
                  </a:solidFill>
                </a:rPr>
                <a:t> </a:t>
              </a:r>
              <a:r>
                <a:rPr lang="en-US" sz="1699" spc="33" dirty="0" err="1">
                  <a:solidFill>
                    <a:srgbClr val="1A3B29"/>
                  </a:solidFill>
                </a:rPr>
                <a:t>bilgi</a:t>
              </a:r>
              <a:r>
                <a:rPr lang="en-US" sz="1699" spc="33" dirty="0">
                  <a:solidFill>
                    <a:srgbClr val="1A3B29"/>
                  </a:solidFill>
                </a:rPr>
                <a:t> </a:t>
              </a:r>
              <a:r>
                <a:rPr lang="en-US" sz="1699" spc="33" dirty="0" err="1">
                  <a:solidFill>
                    <a:srgbClr val="1A3B29"/>
                  </a:solidFill>
                </a:rPr>
                <a:t>verecektir</a:t>
              </a:r>
              <a:r>
                <a:rPr lang="en-US" sz="1699" spc="33" dirty="0">
                  <a:solidFill>
                    <a:srgbClr val="1A3B29"/>
                  </a:solidFill>
                </a:rPr>
                <a:t>.</a:t>
              </a:r>
            </a:p>
            <a:p>
              <a:pPr>
                <a:lnSpc>
                  <a:spcPts val="2379"/>
                </a:lnSpc>
              </a:pPr>
              <a:endParaRPr lang="en-US" sz="1699" spc="33" dirty="0">
                <a:solidFill>
                  <a:srgbClr val="1A3B29"/>
                </a:solidFill>
                <a:latin typeface="Open Sauce Italics"/>
              </a:endParaRPr>
            </a:p>
          </p:txBody>
        </p:sp>
      </p:grpSp>
    </p:spTree>
    <p:extLst>
      <p:ext uri="{BB962C8B-B14F-4D97-AF65-F5344CB8AC3E}">
        <p14:creationId xmlns="" xmlns:p14="http://schemas.microsoft.com/office/powerpoint/2010/main" val="273629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70060" y="112766"/>
            <a:ext cx="15547880" cy="10061468"/>
          </a:xfrm>
          <a:prstGeom prst="rect">
            <a:avLst/>
          </a:prstGeom>
        </p:spPr>
      </p:pic>
      <p:pic>
        <p:nvPicPr>
          <p:cNvPr id="3" name="2 Resim" descr="Kaila 2025 kopya.jpg"/>
          <p:cNvPicPr>
            <a:picLocks noChangeAspect="1"/>
          </p:cNvPicPr>
          <p:nvPr/>
        </p:nvPicPr>
        <p:blipFill>
          <a:blip r:embed="rId4" cstate="print"/>
          <a:stretch>
            <a:fillRect/>
          </a:stretch>
        </p:blipFill>
        <p:spPr>
          <a:xfrm>
            <a:off x="16216362" y="571468"/>
            <a:ext cx="1785546" cy="500066"/>
          </a:xfrm>
          <a:prstGeom prst="rect">
            <a:avLst/>
          </a:prstGeom>
        </p:spPr>
      </p:pic>
    </p:spTree>
    <p:extLst>
      <p:ext uri="{BB962C8B-B14F-4D97-AF65-F5344CB8AC3E}">
        <p14:creationId xmlns="" xmlns:p14="http://schemas.microsoft.com/office/powerpoint/2010/main" val="2553890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28592"/>
            <a:ext cx="18288000" cy="1571636"/>
            <a:chOff x="0" y="0"/>
            <a:chExt cx="6817712" cy="1451986"/>
          </a:xfrm>
        </p:grpSpPr>
        <p:sp>
          <p:nvSpPr>
            <p:cNvPr id="8" name="Freeform 3"/>
            <p:cNvSpPr/>
            <p:nvPr/>
          </p:nvSpPr>
          <p:spPr>
            <a:xfrm>
              <a:off x="0" y="0"/>
              <a:ext cx="6817713" cy="1451986"/>
            </a:xfrm>
            <a:custGeom>
              <a:avLst/>
              <a:gdLst/>
              <a:ahLst/>
              <a:cxnLst/>
              <a:rect l="l" t="t" r="r" b="b"/>
              <a:pathLst>
                <a:path w="6817713" h="1451986">
                  <a:moveTo>
                    <a:pt x="0" y="0"/>
                  </a:moveTo>
                  <a:lnTo>
                    <a:pt x="6817713" y="0"/>
                  </a:lnTo>
                  <a:lnTo>
                    <a:pt x="6817713" y="1451986"/>
                  </a:lnTo>
                  <a:lnTo>
                    <a:pt x="0" y="1451986"/>
                  </a:lnTo>
                  <a:close/>
                </a:path>
              </a:pathLst>
            </a:custGeom>
            <a:solidFill>
              <a:srgbClr val="266041"/>
            </a:solidFill>
          </p:spPr>
          <p:txBody>
            <a:bodyPr/>
            <a:lstStyle/>
            <a:p>
              <a:endParaRPr lang="tr-TR"/>
            </a:p>
          </p:txBody>
        </p:sp>
      </p:grpSp>
      <p:grpSp>
        <p:nvGrpSpPr>
          <p:cNvPr id="5" name="Group 2"/>
          <p:cNvGrpSpPr/>
          <p:nvPr/>
        </p:nvGrpSpPr>
        <p:grpSpPr>
          <a:xfrm>
            <a:off x="750066" y="701449"/>
            <a:ext cx="17234587" cy="8313071"/>
            <a:chOff x="-1000091" y="-496953"/>
            <a:chExt cx="22979450" cy="11084092"/>
          </a:xfrm>
        </p:grpSpPr>
        <p:sp>
          <p:nvSpPr>
            <p:cNvPr id="3" name="TextBox 3"/>
            <p:cNvSpPr txBox="1"/>
            <p:nvPr/>
          </p:nvSpPr>
          <p:spPr>
            <a:xfrm>
              <a:off x="-1000091" y="-496953"/>
              <a:ext cx="22979450" cy="1367896"/>
            </a:xfrm>
            <a:prstGeom prst="rect">
              <a:avLst/>
            </a:prstGeom>
          </p:spPr>
          <p:txBody>
            <a:bodyPr wrap="square" lIns="0" tIns="0" rIns="0" bIns="0" rtlCol="0" anchor="t">
              <a:spAutoFit/>
            </a:bodyPr>
            <a:lstStyle/>
            <a:p>
              <a:pPr>
                <a:lnSpc>
                  <a:spcPts val="8014"/>
                </a:lnSpc>
              </a:pPr>
              <a:r>
                <a:rPr lang="tr-TR" sz="3600" dirty="0">
                  <a:solidFill>
                    <a:schemeClr val="bg1"/>
                  </a:solidFill>
                  <a:latin typeface="Open Sauce Heavy"/>
                </a:rPr>
                <a:t>YÖRESEL FARKINDALIK, KÜLTÜREL, DOĞAL Ve TARİHİ YERLER</a:t>
              </a:r>
              <a:r>
                <a:rPr lang="en-US" sz="3600" dirty="0">
                  <a:solidFill>
                    <a:schemeClr val="bg1"/>
                  </a:solidFill>
                  <a:latin typeface="Open Sauce Heavy"/>
                </a:rPr>
                <a:t> POLİTİKAM</a:t>
              </a:r>
              <a:r>
                <a:rPr lang="tr-TR" sz="3600" dirty="0">
                  <a:solidFill>
                    <a:schemeClr val="bg1"/>
                  </a:solidFill>
                  <a:latin typeface="Open Sauce Heavy"/>
                </a:rPr>
                <a:t>IZ</a:t>
              </a:r>
              <a:endParaRPr lang="en-US" sz="3600" dirty="0">
                <a:solidFill>
                  <a:schemeClr val="bg1"/>
                </a:solidFill>
                <a:latin typeface="Open Sauce Heavy"/>
              </a:endParaRPr>
            </a:p>
          </p:txBody>
        </p:sp>
        <p:sp>
          <p:nvSpPr>
            <p:cNvPr id="4" name="TextBox 4"/>
            <p:cNvSpPr txBox="1"/>
            <p:nvPr/>
          </p:nvSpPr>
          <p:spPr>
            <a:xfrm>
              <a:off x="-561374" y="1969397"/>
              <a:ext cx="20979271" cy="8617742"/>
            </a:xfrm>
            <a:prstGeom prst="rect">
              <a:avLst/>
            </a:prstGeom>
          </p:spPr>
          <p:txBody>
            <a:bodyPr lIns="0" tIns="0" rIns="0" bIns="0" rtlCol="0" anchor="t">
              <a:spAutoFit/>
            </a:bodyPr>
            <a:lstStyle/>
            <a:p>
              <a:pPr marL="366912" lvl="1" indent="-183456">
                <a:lnSpc>
                  <a:spcPts val="2379"/>
                </a:lnSpc>
                <a:buFont typeface="Arial"/>
                <a:buChar char="•"/>
              </a:pPr>
              <a:r>
                <a:rPr lang="en-US" sz="1699" spc="33" dirty="0">
                  <a:solidFill>
                    <a:srgbClr val="1A3B29"/>
                  </a:solidFill>
                  <a:latin typeface="Open Sauce"/>
                </a:rPr>
                <a:t>KAİLA HOTELS </a:t>
              </a:r>
              <a:r>
                <a:rPr lang="en-US" sz="1699" spc="33" dirty="0" err="1">
                  <a:solidFill>
                    <a:srgbClr val="1A3B29"/>
                  </a:solidFill>
                  <a:latin typeface="Open Sauce"/>
                </a:rPr>
                <a:t>olarak</a:t>
              </a:r>
              <a:r>
                <a:rPr lang="en-US" sz="1699" spc="33" dirty="0">
                  <a:solidFill>
                    <a:srgbClr val="1A3B29"/>
                  </a:solidFill>
                  <a:latin typeface="Open Sauce"/>
                </a:rPr>
                <a:t> </a:t>
              </a:r>
              <a:r>
                <a:rPr lang="en-US" sz="1699" spc="33" dirty="0" err="1">
                  <a:solidFill>
                    <a:srgbClr val="1A3B29"/>
                  </a:solidFill>
                  <a:latin typeface="Open Sauce"/>
                </a:rPr>
                <a:t>bulunduğumuz</a:t>
              </a:r>
              <a:r>
                <a:rPr lang="en-US" sz="1699" spc="33" dirty="0">
                  <a:solidFill>
                    <a:srgbClr val="1A3B29"/>
                  </a:solidFill>
                  <a:latin typeface="Open Sauce"/>
                </a:rPr>
                <a:t> </a:t>
              </a:r>
              <a:r>
                <a:rPr lang="en-US" sz="1699" spc="33" dirty="0" err="1">
                  <a:solidFill>
                    <a:srgbClr val="1A3B29"/>
                  </a:solidFill>
                  <a:latin typeface="Open Sauce"/>
                </a:rPr>
                <a:t>bölgeyi</a:t>
              </a:r>
              <a:r>
                <a:rPr lang="en-US" sz="1699" spc="33" dirty="0">
                  <a:solidFill>
                    <a:srgbClr val="1A3B29"/>
                  </a:solidFill>
                  <a:latin typeface="Open Sauce"/>
                </a:rPr>
                <a:t> </a:t>
              </a:r>
              <a:r>
                <a:rPr lang="en-US" sz="1699" spc="33" dirty="0" err="1">
                  <a:solidFill>
                    <a:srgbClr val="1A3B29"/>
                  </a:solidFill>
                  <a:latin typeface="Open Sauce"/>
                </a:rPr>
                <a:t>ve</a:t>
              </a:r>
              <a:r>
                <a:rPr lang="en-US" sz="1699" spc="33" dirty="0">
                  <a:solidFill>
                    <a:srgbClr val="1A3B29"/>
                  </a:solidFill>
                  <a:latin typeface="Open Sauce"/>
                </a:rPr>
                <a:t> </a:t>
              </a:r>
              <a:r>
                <a:rPr lang="en-US" sz="1699" spc="33" dirty="0" err="1">
                  <a:solidFill>
                    <a:srgbClr val="1A3B29"/>
                  </a:solidFill>
                  <a:latin typeface="Open Sauce"/>
                </a:rPr>
                <a:t>yerel</a:t>
              </a:r>
              <a:r>
                <a:rPr lang="en-US" sz="1699" spc="33" dirty="0">
                  <a:solidFill>
                    <a:srgbClr val="1A3B29"/>
                  </a:solidFill>
                  <a:latin typeface="Open Sauce"/>
                </a:rPr>
                <a:t> </a:t>
              </a:r>
              <a:r>
                <a:rPr lang="en-US" sz="1699" spc="33" dirty="0" err="1">
                  <a:solidFill>
                    <a:srgbClr val="1A3B29"/>
                  </a:solidFill>
                  <a:latin typeface="Open Sauce"/>
                </a:rPr>
                <a:t>toplumu</a:t>
              </a:r>
              <a:r>
                <a:rPr lang="en-US" sz="1699" spc="33" dirty="0">
                  <a:solidFill>
                    <a:srgbClr val="1A3B29"/>
                  </a:solidFill>
                  <a:latin typeface="Open Sauce"/>
                </a:rPr>
                <a:t> </a:t>
              </a:r>
              <a:r>
                <a:rPr lang="en-US" sz="1699" spc="33" dirty="0" err="1">
                  <a:solidFill>
                    <a:srgbClr val="1A3B29"/>
                  </a:solidFill>
                  <a:latin typeface="Open Sauce"/>
                </a:rPr>
                <a:t>iyi</a:t>
              </a:r>
              <a:r>
                <a:rPr lang="en-US" sz="1699" spc="33" dirty="0">
                  <a:solidFill>
                    <a:srgbClr val="1A3B29"/>
                  </a:solidFill>
                  <a:latin typeface="Open Sauce"/>
                </a:rPr>
                <a:t> </a:t>
              </a:r>
              <a:r>
                <a:rPr lang="en-US" sz="1699" spc="33" dirty="0" err="1">
                  <a:solidFill>
                    <a:srgbClr val="1A3B29"/>
                  </a:solidFill>
                  <a:latin typeface="Open Sauce"/>
                </a:rPr>
                <a:t>tanır</a:t>
              </a:r>
              <a:r>
                <a:rPr lang="en-US" sz="1699" spc="33" dirty="0">
                  <a:solidFill>
                    <a:srgbClr val="1A3B29"/>
                  </a:solidFill>
                  <a:latin typeface="Open Sauce"/>
                </a:rPr>
                <a:t>, </a:t>
              </a:r>
              <a:r>
                <a:rPr lang="en-US" sz="1699" spc="33" dirty="0" err="1">
                  <a:solidFill>
                    <a:srgbClr val="1A3B29"/>
                  </a:solidFill>
                  <a:latin typeface="Open Sauce"/>
                </a:rPr>
                <a:t>tarihi</a:t>
              </a:r>
              <a:r>
                <a:rPr lang="en-US" sz="1699" spc="33" dirty="0">
                  <a:solidFill>
                    <a:srgbClr val="1A3B29"/>
                  </a:solidFill>
                  <a:latin typeface="Open Sauce"/>
                </a:rPr>
                <a:t> </a:t>
              </a:r>
              <a:r>
                <a:rPr lang="en-US" sz="1699" spc="33" dirty="0" err="1">
                  <a:solidFill>
                    <a:srgbClr val="1A3B29"/>
                  </a:solidFill>
                  <a:latin typeface="Open Sauce"/>
                </a:rPr>
                <a:t>değerler</a:t>
              </a:r>
              <a:r>
                <a:rPr lang="en-US" sz="1699" spc="33" dirty="0">
                  <a:solidFill>
                    <a:srgbClr val="1A3B29"/>
                  </a:solidFill>
                  <a:latin typeface="Open Sauce"/>
                </a:rPr>
                <a:t> </a:t>
              </a:r>
              <a:r>
                <a:rPr lang="en-US" sz="1699" spc="33" dirty="0" err="1">
                  <a:solidFill>
                    <a:srgbClr val="1A3B29"/>
                  </a:solidFill>
                  <a:latin typeface="Open Sauce"/>
                </a:rPr>
                <a:t>ve</a:t>
              </a:r>
              <a:r>
                <a:rPr lang="en-US" sz="1699" spc="33" dirty="0">
                  <a:solidFill>
                    <a:srgbClr val="1A3B29"/>
                  </a:solidFill>
                  <a:latin typeface="Open Sauce"/>
                </a:rPr>
                <a:t> </a:t>
              </a:r>
              <a:r>
                <a:rPr lang="en-US" sz="1699" spc="33" dirty="0" err="1">
                  <a:solidFill>
                    <a:srgbClr val="1A3B29"/>
                  </a:solidFill>
                  <a:latin typeface="Open Sauce"/>
                </a:rPr>
                <a:t>geleneklerine</a:t>
              </a:r>
              <a:r>
                <a:rPr lang="en-US" sz="1699" spc="33" dirty="0">
                  <a:solidFill>
                    <a:srgbClr val="1A3B29"/>
                  </a:solidFill>
                  <a:latin typeface="Open Sauce"/>
                </a:rPr>
                <a:t> </a:t>
              </a:r>
              <a:r>
                <a:rPr lang="en-US" sz="1699" spc="33" dirty="0" err="1">
                  <a:solidFill>
                    <a:srgbClr val="1A3B29"/>
                  </a:solidFill>
                  <a:latin typeface="Open Sauce"/>
                </a:rPr>
                <a:t>saygı</a:t>
              </a:r>
              <a:r>
                <a:rPr lang="en-US" sz="1699" spc="33" dirty="0">
                  <a:solidFill>
                    <a:srgbClr val="1A3B29"/>
                  </a:solidFill>
                  <a:latin typeface="Open Sauce"/>
                </a:rPr>
                <a:t> </a:t>
              </a:r>
              <a:r>
                <a:rPr lang="en-US" sz="1699" spc="33" dirty="0" err="1">
                  <a:solidFill>
                    <a:srgbClr val="1A3B29"/>
                  </a:solidFill>
                  <a:latin typeface="Open Sauce"/>
                </a:rPr>
                <a:t>gösterir</a:t>
              </a:r>
              <a:r>
                <a:rPr lang="en-US" sz="1699" spc="33" dirty="0">
                  <a:solidFill>
                    <a:srgbClr val="1A3B29"/>
                  </a:solidFill>
                  <a:latin typeface="Open Sauce"/>
                </a:rPr>
                <a:t>, </a:t>
              </a:r>
              <a:r>
                <a:rPr lang="en-US" sz="1699" spc="33" dirty="0" err="1">
                  <a:solidFill>
                    <a:srgbClr val="1A3B29"/>
                  </a:solidFill>
                  <a:latin typeface="Open Sauce"/>
                </a:rPr>
                <a:t>ekonomik</a:t>
              </a:r>
              <a:r>
                <a:rPr lang="en-US" sz="1699" spc="33" dirty="0">
                  <a:solidFill>
                    <a:srgbClr val="1A3B29"/>
                  </a:solidFill>
                  <a:latin typeface="Open Sauce"/>
                </a:rPr>
                <a:t>, </a:t>
              </a:r>
              <a:r>
                <a:rPr lang="en-US" sz="1699" spc="33" dirty="0" err="1">
                  <a:solidFill>
                    <a:srgbClr val="1A3B29"/>
                  </a:solidFill>
                  <a:latin typeface="Open Sauce"/>
                </a:rPr>
                <a:t>sosyal</a:t>
              </a:r>
              <a:r>
                <a:rPr lang="en-US" sz="1699" spc="33" dirty="0">
                  <a:solidFill>
                    <a:srgbClr val="1A3B29"/>
                  </a:solidFill>
                  <a:latin typeface="Open Sauce"/>
                </a:rPr>
                <a:t>, </a:t>
              </a:r>
              <a:r>
                <a:rPr lang="en-US" sz="1699" spc="33" dirty="0" err="1">
                  <a:solidFill>
                    <a:srgbClr val="1A3B29"/>
                  </a:solidFill>
                  <a:latin typeface="Open Sauce"/>
                </a:rPr>
                <a:t>kültürel</a:t>
              </a:r>
              <a:r>
                <a:rPr lang="en-US" sz="1699" spc="33" dirty="0">
                  <a:solidFill>
                    <a:srgbClr val="1A3B29"/>
                  </a:solidFill>
                  <a:latin typeface="Open Sauce"/>
                </a:rPr>
                <a:t> </a:t>
              </a:r>
              <a:r>
                <a:rPr lang="en-US" sz="1699" spc="33" dirty="0" err="1">
                  <a:solidFill>
                    <a:srgbClr val="1A3B29"/>
                  </a:solidFill>
                  <a:latin typeface="Open Sauce"/>
                </a:rPr>
                <a:t>gelişimine</a:t>
              </a:r>
              <a:r>
                <a:rPr lang="en-US" sz="1699" spc="33" dirty="0">
                  <a:solidFill>
                    <a:srgbClr val="1A3B29"/>
                  </a:solidFill>
                  <a:latin typeface="Open Sauce"/>
                </a:rPr>
                <a:t> </a:t>
              </a:r>
              <a:r>
                <a:rPr lang="en-US" sz="1699" spc="33" dirty="0" err="1">
                  <a:solidFill>
                    <a:srgbClr val="1A3B29"/>
                  </a:solidFill>
                  <a:latin typeface="Open Sauce"/>
                </a:rPr>
                <a:t>katkı</a:t>
              </a:r>
              <a:r>
                <a:rPr lang="en-US" sz="1699" spc="33" dirty="0">
                  <a:solidFill>
                    <a:srgbClr val="1A3B29"/>
                  </a:solidFill>
                  <a:latin typeface="Open Sauce"/>
                </a:rPr>
                <a:t> </a:t>
              </a:r>
              <a:r>
                <a:rPr lang="en-US" sz="1699" spc="33" dirty="0" err="1">
                  <a:solidFill>
                    <a:srgbClr val="1A3B29"/>
                  </a:solidFill>
                  <a:latin typeface="Open Sauce"/>
                </a:rPr>
                <a:t>koymayı</a:t>
              </a:r>
              <a:r>
                <a:rPr lang="en-US" sz="1699" spc="33" dirty="0">
                  <a:solidFill>
                    <a:srgbClr val="1A3B29"/>
                  </a:solidFill>
                  <a:latin typeface="Open Sauce"/>
                </a:rPr>
                <a:t> </a:t>
              </a:r>
              <a:r>
                <a:rPr lang="en-US" sz="1699" spc="33" dirty="0" err="1">
                  <a:solidFill>
                    <a:srgbClr val="1A3B29"/>
                  </a:solidFill>
                  <a:latin typeface="Open Sauce"/>
                </a:rPr>
                <a:t>hedefleriz</a:t>
              </a:r>
              <a:r>
                <a:rPr lang="en-US" sz="1699" spc="33" dirty="0">
                  <a:solidFill>
                    <a:srgbClr val="1A3B29"/>
                  </a:solidFill>
                  <a:latin typeface="Open Sauce"/>
                </a:rPr>
                <a:t>. </a:t>
              </a:r>
              <a:r>
                <a:rPr lang="en-US" sz="1699" spc="33" dirty="0" err="1">
                  <a:solidFill>
                    <a:srgbClr val="1A3B29"/>
                  </a:solidFill>
                  <a:latin typeface="Open Sauce"/>
                </a:rPr>
                <a:t>Bunun</a:t>
              </a:r>
              <a:r>
                <a:rPr lang="en-US" sz="1699" spc="33" dirty="0">
                  <a:solidFill>
                    <a:srgbClr val="1A3B29"/>
                  </a:solidFill>
                  <a:latin typeface="Open Sauce"/>
                </a:rPr>
                <a:t> </a:t>
              </a:r>
              <a:r>
                <a:rPr lang="en-US" sz="1699" spc="33" dirty="0" err="1">
                  <a:solidFill>
                    <a:srgbClr val="1A3B29"/>
                  </a:solidFill>
                  <a:latin typeface="Open Sauce"/>
                </a:rPr>
                <a:t>için</a:t>
              </a:r>
              <a:r>
                <a:rPr lang="en-US" sz="1699" spc="33" dirty="0">
                  <a:solidFill>
                    <a:srgbClr val="1A3B29"/>
                  </a:solidFill>
                  <a:latin typeface="Open Sauce"/>
                </a:rPr>
                <a:t>; </a:t>
              </a:r>
              <a:r>
                <a:rPr lang="en-US" sz="1699" spc="33" dirty="0" err="1">
                  <a:solidFill>
                    <a:srgbClr val="1A3B29"/>
                  </a:solidFill>
                  <a:latin typeface="Open Sauce"/>
                </a:rPr>
                <a:t>yerel</a:t>
              </a:r>
              <a:r>
                <a:rPr lang="en-US" sz="1699" spc="33" dirty="0">
                  <a:solidFill>
                    <a:srgbClr val="1A3B29"/>
                  </a:solidFill>
                  <a:latin typeface="Open Sauce"/>
                </a:rPr>
                <a:t> </a:t>
              </a:r>
              <a:r>
                <a:rPr lang="en-US" sz="1699" spc="33" dirty="0" err="1">
                  <a:solidFill>
                    <a:srgbClr val="1A3B29"/>
                  </a:solidFill>
                  <a:latin typeface="Open Sauce"/>
                </a:rPr>
                <a:t>kaynakların</a:t>
              </a:r>
              <a:r>
                <a:rPr lang="en-US" sz="1699" spc="33" dirty="0">
                  <a:solidFill>
                    <a:srgbClr val="1A3B29"/>
                  </a:solidFill>
                  <a:latin typeface="Open Sauce"/>
                </a:rPr>
                <a:t> </a:t>
              </a:r>
              <a:r>
                <a:rPr lang="en-US" sz="1699" spc="33" dirty="0" err="1">
                  <a:solidFill>
                    <a:srgbClr val="1A3B29"/>
                  </a:solidFill>
                  <a:latin typeface="Open Sauce"/>
                </a:rPr>
                <a:t>ve</a:t>
              </a:r>
              <a:r>
                <a:rPr lang="en-US" sz="1699" spc="33" dirty="0">
                  <a:solidFill>
                    <a:srgbClr val="1A3B29"/>
                  </a:solidFill>
                  <a:latin typeface="Open Sauce"/>
                </a:rPr>
                <a:t> </a:t>
              </a:r>
              <a:r>
                <a:rPr lang="en-US" sz="1699" spc="33" dirty="0" err="1">
                  <a:solidFill>
                    <a:srgbClr val="1A3B29"/>
                  </a:solidFill>
                  <a:latin typeface="Open Sauce"/>
                </a:rPr>
                <a:t>imkânların</a:t>
              </a:r>
              <a:r>
                <a:rPr lang="en-US" sz="1699" spc="33" dirty="0">
                  <a:solidFill>
                    <a:srgbClr val="1A3B29"/>
                  </a:solidFill>
                  <a:latin typeface="Open Sauce"/>
                </a:rPr>
                <a:t> </a:t>
              </a:r>
              <a:r>
                <a:rPr lang="en-US" sz="1699" spc="33" dirty="0" err="1">
                  <a:solidFill>
                    <a:srgbClr val="1A3B29"/>
                  </a:solidFill>
                  <a:latin typeface="Open Sauce"/>
                </a:rPr>
                <a:t>korunması</a:t>
              </a:r>
              <a:r>
                <a:rPr lang="en-US" sz="1699" spc="33" dirty="0">
                  <a:solidFill>
                    <a:srgbClr val="1A3B29"/>
                  </a:solidFill>
                  <a:latin typeface="Open Sauce"/>
                </a:rPr>
                <a:t>, </a:t>
              </a:r>
              <a:r>
                <a:rPr lang="en-US" sz="1699" spc="33" dirty="0" err="1">
                  <a:solidFill>
                    <a:srgbClr val="1A3B29"/>
                  </a:solidFill>
                  <a:latin typeface="Open Sauce"/>
                </a:rPr>
                <a:t>bunlara</a:t>
              </a:r>
              <a:r>
                <a:rPr lang="en-US" sz="1699" spc="33" dirty="0">
                  <a:solidFill>
                    <a:srgbClr val="1A3B29"/>
                  </a:solidFill>
                  <a:latin typeface="Open Sauce"/>
                </a:rPr>
                <a:t> </a:t>
              </a:r>
              <a:r>
                <a:rPr lang="en-US" sz="1699" spc="33" dirty="0" err="1">
                  <a:solidFill>
                    <a:srgbClr val="1A3B29"/>
                  </a:solidFill>
                  <a:latin typeface="Open Sauce"/>
                </a:rPr>
                <a:t>ulaşılabilirliğin</a:t>
              </a:r>
              <a:r>
                <a:rPr lang="en-US" sz="1699" spc="33" dirty="0">
                  <a:solidFill>
                    <a:srgbClr val="1A3B29"/>
                  </a:solidFill>
                  <a:latin typeface="Open Sauce"/>
                </a:rPr>
                <a:t> </a:t>
              </a:r>
              <a:r>
                <a:rPr lang="en-US" sz="1699" spc="33" dirty="0" err="1">
                  <a:solidFill>
                    <a:srgbClr val="1A3B29"/>
                  </a:solidFill>
                  <a:latin typeface="Open Sauce"/>
                </a:rPr>
                <a:t>sağlanmasına</a:t>
              </a:r>
              <a:r>
                <a:rPr lang="en-US" sz="1699" spc="33" dirty="0">
                  <a:solidFill>
                    <a:srgbClr val="1A3B29"/>
                  </a:solidFill>
                  <a:latin typeface="Open Sauce"/>
                </a:rPr>
                <a:t> </a:t>
              </a:r>
              <a:r>
                <a:rPr lang="en-US" sz="1699" spc="33" dirty="0" err="1">
                  <a:solidFill>
                    <a:srgbClr val="1A3B29"/>
                  </a:solidFill>
                  <a:latin typeface="Open Sauce"/>
                </a:rPr>
                <a:t>destek</a:t>
              </a:r>
              <a:r>
                <a:rPr lang="en-US" sz="1699" spc="33" dirty="0">
                  <a:solidFill>
                    <a:srgbClr val="1A3B29"/>
                  </a:solidFill>
                  <a:latin typeface="Open Sauce"/>
                </a:rPr>
                <a:t> </a:t>
              </a:r>
              <a:r>
                <a:rPr lang="en-US" sz="1699" spc="33" dirty="0" err="1">
                  <a:solidFill>
                    <a:srgbClr val="1A3B29"/>
                  </a:solidFill>
                  <a:latin typeface="Open Sauce"/>
                </a:rPr>
                <a:t>oluruz</a:t>
              </a:r>
              <a:r>
                <a:rPr lang="en-US" sz="1699" spc="33" dirty="0">
                  <a:solidFill>
                    <a:srgbClr val="1A3B29"/>
                  </a:solidFill>
                  <a:latin typeface="Open Sauce"/>
                </a:rPr>
                <a:t>.</a:t>
              </a:r>
              <a:endParaRPr lang="tr-TR" sz="1699" spc="33" dirty="0">
                <a:solidFill>
                  <a:srgbClr val="1A3B29"/>
                </a:solidFill>
                <a:latin typeface="Open Sauce"/>
              </a:endParaRPr>
            </a:p>
            <a:p>
              <a:pPr marL="366912" lvl="1" indent="-183456">
                <a:lnSpc>
                  <a:spcPts val="2379"/>
                </a:lnSpc>
                <a:buFont typeface="Arial"/>
                <a:buChar char="•"/>
              </a:pPr>
              <a:endParaRPr lang="en-US" sz="1699" spc="33" dirty="0">
                <a:solidFill>
                  <a:srgbClr val="1A3B29"/>
                </a:solidFill>
                <a:latin typeface="Open Sauce"/>
              </a:endParaRPr>
            </a:p>
            <a:p>
              <a:pPr marL="366912" lvl="1" indent="-183456">
                <a:lnSpc>
                  <a:spcPts val="2379"/>
                </a:lnSpc>
                <a:buFont typeface="Arial"/>
                <a:buChar char="•"/>
              </a:pPr>
              <a:r>
                <a:rPr lang="en-US" sz="1699" spc="33" dirty="0" err="1">
                  <a:solidFill>
                    <a:srgbClr val="1A3B29"/>
                  </a:solidFill>
                  <a:latin typeface="Open Sauce"/>
                </a:rPr>
                <a:t>Yerel</a:t>
              </a:r>
              <a:r>
                <a:rPr lang="en-US" sz="1699" spc="33" dirty="0">
                  <a:solidFill>
                    <a:srgbClr val="1A3B29"/>
                  </a:solidFill>
                  <a:latin typeface="Open Sauce"/>
                </a:rPr>
                <a:t> </a:t>
              </a:r>
              <a:r>
                <a:rPr lang="en-US" sz="1699" spc="33" dirty="0" err="1">
                  <a:solidFill>
                    <a:srgbClr val="1A3B29"/>
                  </a:solidFill>
                  <a:latin typeface="Open Sauce"/>
                </a:rPr>
                <a:t>kültür</a:t>
              </a:r>
              <a:r>
                <a:rPr lang="en-US" sz="1699" spc="33" dirty="0">
                  <a:solidFill>
                    <a:srgbClr val="1A3B29"/>
                  </a:solidFill>
                  <a:latin typeface="Open Sauce"/>
                </a:rPr>
                <a:t> </a:t>
              </a:r>
              <a:r>
                <a:rPr lang="en-US" sz="1699" spc="33" dirty="0" err="1">
                  <a:solidFill>
                    <a:srgbClr val="1A3B29"/>
                  </a:solidFill>
                  <a:latin typeface="Open Sauce"/>
                </a:rPr>
                <a:t>ve</a:t>
              </a:r>
              <a:r>
                <a:rPr lang="en-US" sz="1699" spc="33" dirty="0">
                  <a:solidFill>
                    <a:srgbClr val="1A3B29"/>
                  </a:solidFill>
                  <a:latin typeface="Open Sauce"/>
                </a:rPr>
                <a:t> </a:t>
              </a:r>
              <a:r>
                <a:rPr lang="en-US" sz="1699" spc="33" dirty="0" err="1">
                  <a:solidFill>
                    <a:srgbClr val="1A3B29"/>
                  </a:solidFill>
                  <a:latin typeface="Open Sauce"/>
                </a:rPr>
                <a:t>geleneklere</a:t>
              </a:r>
              <a:r>
                <a:rPr lang="en-US" sz="1699" spc="33" dirty="0">
                  <a:solidFill>
                    <a:srgbClr val="1A3B29"/>
                  </a:solidFill>
                  <a:latin typeface="Open Sauce"/>
                </a:rPr>
                <a:t> </a:t>
              </a:r>
              <a:r>
                <a:rPr lang="en-US" sz="1699" spc="33" dirty="0" err="1">
                  <a:solidFill>
                    <a:srgbClr val="1A3B29"/>
                  </a:solidFill>
                  <a:latin typeface="Open Sauce"/>
                </a:rPr>
                <a:t>sahip</a:t>
              </a:r>
              <a:r>
                <a:rPr lang="en-US" sz="1699" spc="33" dirty="0">
                  <a:solidFill>
                    <a:srgbClr val="1A3B29"/>
                  </a:solidFill>
                  <a:latin typeface="Open Sauce"/>
                </a:rPr>
                <a:t> </a:t>
              </a:r>
              <a:r>
                <a:rPr lang="en-US" sz="1699" spc="33" dirty="0" err="1">
                  <a:solidFill>
                    <a:srgbClr val="1A3B29"/>
                  </a:solidFill>
                  <a:latin typeface="Open Sauce"/>
                </a:rPr>
                <a:t>çıkılmasını</a:t>
              </a:r>
              <a:r>
                <a:rPr lang="en-US" sz="1699" spc="33" dirty="0">
                  <a:solidFill>
                    <a:srgbClr val="1A3B29"/>
                  </a:solidFill>
                  <a:latin typeface="Open Sauce"/>
                </a:rPr>
                <a:t> </a:t>
              </a:r>
              <a:r>
                <a:rPr lang="en-US" sz="1699" spc="33" dirty="0" err="1">
                  <a:solidFill>
                    <a:srgbClr val="1A3B29"/>
                  </a:solidFill>
                  <a:latin typeface="Open Sauce"/>
                </a:rPr>
                <a:t>sağlar</a:t>
              </a:r>
              <a:r>
                <a:rPr lang="en-US" sz="1699" spc="33" dirty="0">
                  <a:solidFill>
                    <a:srgbClr val="1A3B29"/>
                  </a:solidFill>
                  <a:latin typeface="Open Sauce"/>
                </a:rPr>
                <a:t>, </a:t>
              </a:r>
              <a:r>
                <a:rPr lang="en-US" sz="1699" spc="33" dirty="0" err="1">
                  <a:solidFill>
                    <a:srgbClr val="1A3B29"/>
                  </a:solidFill>
                  <a:latin typeface="Open Sauce"/>
                </a:rPr>
                <a:t>görüş</a:t>
              </a:r>
              <a:r>
                <a:rPr lang="en-US" sz="1699" spc="33" dirty="0">
                  <a:solidFill>
                    <a:srgbClr val="1A3B29"/>
                  </a:solidFill>
                  <a:latin typeface="Open Sauce"/>
                </a:rPr>
                <a:t>, </a:t>
              </a:r>
              <a:r>
                <a:rPr lang="en-US" sz="1699" spc="33" dirty="0" err="1">
                  <a:solidFill>
                    <a:srgbClr val="1A3B29"/>
                  </a:solidFill>
                  <a:latin typeface="Open Sauce"/>
                </a:rPr>
                <a:t>etnik</a:t>
              </a:r>
              <a:r>
                <a:rPr lang="en-US" sz="1699" spc="33" dirty="0">
                  <a:solidFill>
                    <a:srgbClr val="1A3B29"/>
                  </a:solidFill>
                  <a:latin typeface="Open Sauce"/>
                </a:rPr>
                <a:t> </a:t>
              </a:r>
              <a:r>
                <a:rPr lang="en-US" sz="1699" spc="33" dirty="0" err="1">
                  <a:solidFill>
                    <a:srgbClr val="1A3B29"/>
                  </a:solidFill>
                  <a:latin typeface="Open Sauce"/>
                </a:rPr>
                <a:t>köken</a:t>
              </a:r>
              <a:r>
                <a:rPr lang="en-US" sz="1699" spc="33" dirty="0">
                  <a:solidFill>
                    <a:srgbClr val="1A3B29"/>
                  </a:solidFill>
                  <a:latin typeface="Open Sauce"/>
                </a:rPr>
                <a:t>, </a:t>
              </a:r>
              <a:r>
                <a:rPr lang="en-US" sz="1699" spc="33" dirty="0" err="1">
                  <a:solidFill>
                    <a:srgbClr val="1A3B29"/>
                  </a:solidFill>
                  <a:latin typeface="Open Sauce"/>
                </a:rPr>
                <a:t>inanç</a:t>
              </a:r>
              <a:r>
                <a:rPr lang="en-US" sz="1699" spc="33" dirty="0">
                  <a:solidFill>
                    <a:srgbClr val="1A3B29"/>
                  </a:solidFill>
                  <a:latin typeface="Open Sauce"/>
                </a:rPr>
                <a:t>, vb. </a:t>
              </a:r>
              <a:r>
                <a:rPr lang="en-US" sz="1699" spc="33" dirty="0" err="1">
                  <a:solidFill>
                    <a:srgbClr val="1A3B29"/>
                  </a:solidFill>
                  <a:latin typeface="Open Sauce"/>
                </a:rPr>
                <a:t>ayrımcılığına</a:t>
              </a:r>
              <a:r>
                <a:rPr lang="en-US" sz="1699" spc="33" dirty="0">
                  <a:solidFill>
                    <a:srgbClr val="1A3B29"/>
                  </a:solidFill>
                  <a:latin typeface="Open Sauce"/>
                </a:rPr>
                <a:t> </a:t>
              </a:r>
              <a:r>
                <a:rPr lang="en-US" sz="1699" spc="33" dirty="0" err="1">
                  <a:solidFill>
                    <a:srgbClr val="1A3B29"/>
                  </a:solidFill>
                  <a:latin typeface="Open Sauce"/>
                </a:rPr>
                <a:t>izin</a:t>
              </a:r>
              <a:r>
                <a:rPr lang="en-US" sz="1699" spc="33" dirty="0">
                  <a:solidFill>
                    <a:srgbClr val="1A3B29"/>
                  </a:solidFill>
                  <a:latin typeface="Open Sauce"/>
                </a:rPr>
                <a:t> </a:t>
              </a:r>
              <a:r>
                <a:rPr lang="en-US" sz="1699" spc="33" dirty="0" err="1">
                  <a:solidFill>
                    <a:srgbClr val="1A3B29"/>
                  </a:solidFill>
                  <a:latin typeface="Open Sauce"/>
                </a:rPr>
                <a:t>vermeyiz</a:t>
              </a:r>
              <a:r>
                <a:rPr lang="en-US" sz="1699" spc="33" dirty="0">
                  <a:solidFill>
                    <a:srgbClr val="1A3B29"/>
                  </a:solidFill>
                  <a:latin typeface="Open Sauce"/>
                </a:rPr>
                <a:t>.</a:t>
              </a:r>
            </a:p>
            <a:p>
              <a:pPr marL="366912" lvl="1" indent="-183456">
                <a:lnSpc>
                  <a:spcPts val="2379"/>
                </a:lnSpc>
                <a:buFont typeface="Arial"/>
                <a:buChar char="•"/>
              </a:pPr>
              <a:r>
                <a:rPr lang="en-US" sz="1699" spc="33" dirty="0" err="1">
                  <a:solidFill>
                    <a:srgbClr val="1A3B29"/>
                  </a:solidFill>
                  <a:latin typeface="Open Sauce"/>
                </a:rPr>
                <a:t>Alınacak</a:t>
              </a:r>
              <a:r>
                <a:rPr lang="en-US" sz="1699" spc="33" dirty="0">
                  <a:solidFill>
                    <a:srgbClr val="1A3B29"/>
                  </a:solidFill>
                  <a:latin typeface="Open Sauce"/>
                </a:rPr>
                <a:t> </a:t>
              </a:r>
              <a:r>
                <a:rPr lang="en-US" sz="1699" spc="33" dirty="0" err="1">
                  <a:solidFill>
                    <a:srgbClr val="1A3B29"/>
                  </a:solidFill>
                  <a:latin typeface="Open Sauce"/>
                </a:rPr>
                <a:t>kararlarda</a:t>
              </a:r>
              <a:r>
                <a:rPr lang="en-US" sz="1699" spc="33" dirty="0">
                  <a:solidFill>
                    <a:srgbClr val="1A3B29"/>
                  </a:solidFill>
                  <a:latin typeface="Open Sauce"/>
                </a:rPr>
                <a:t> </a:t>
              </a:r>
              <a:r>
                <a:rPr lang="en-US" sz="1699" spc="33" dirty="0" err="1">
                  <a:solidFill>
                    <a:srgbClr val="1A3B29"/>
                  </a:solidFill>
                  <a:latin typeface="Open Sauce"/>
                </a:rPr>
                <a:t>yerel</a:t>
              </a:r>
              <a:r>
                <a:rPr lang="en-US" sz="1699" spc="33" dirty="0">
                  <a:solidFill>
                    <a:srgbClr val="1A3B29"/>
                  </a:solidFill>
                  <a:latin typeface="Open Sauce"/>
                </a:rPr>
                <a:t> </a:t>
              </a:r>
              <a:r>
                <a:rPr lang="en-US" sz="1699" spc="33" dirty="0" err="1">
                  <a:solidFill>
                    <a:srgbClr val="1A3B29"/>
                  </a:solidFill>
                  <a:latin typeface="Open Sauce"/>
                </a:rPr>
                <a:t>özelliklerin</a:t>
              </a:r>
              <a:r>
                <a:rPr lang="en-US" sz="1699" spc="33" dirty="0">
                  <a:solidFill>
                    <a:srgbClr val="1A3B29"/>
                  </a:solidFill>
                  <a:latin typeface="Open Sauce"/>
                </a:rPr>
                <a:t>, </a:t>
              </a:r>
              <a:r>
                <a:rPr lang="en-US" sz="1699" spc="33" dirty="0" err="1">
                  <a:solidFill>
                    <a:srgbClr val="1A3B29"/>
                  </a:solidFill>
                  <a:latin typeface="Open Sauce"/>
                </a:rPr>
                <a:t>hassasiyetlerin</a:t>
              </a:r>
              <a:r>
                <a:rPr lang="en-US" sz="1699" spc="33" dirty="0">
                  <a:solidFill>
                    <a:srgbClr val="1A3B29"/>
                  </a:solidFill>
                  <a:latin typeface="Open Sauce"/>
                </a:rPr>
                <a:t> </a:t>
              </a:r>
              <a:r>
                <a:rPr lang="en-US" sz="1699" spc="33" dirty="0" err="1">
                  <a:solidFill>
                    <a:srgbClr val="1A3B29"/>
                  </a:solidFill>
                  <a:latin typeface="Open Sauce"/>
                </a:rPr>
                <a:t>ve</a:t>
              </a:r>
              <a:r>
                <a:rPr lang="en-US" sz="1699" spc="33" dirty="0">
                  <a:solidFill>
                    <a:srgbClr val="1A3B29"/>
                  </a:solidFill>
                  <a:latin typeface="Open Sauce"/>
                </a:rPr>
                <a:t> </a:t>
              </a:r>
              <a:r>
                <a:rPr lang="en-US" sz="1699" spc="33" dirty="0" err="1">
                  <a:solidFill>
                    <a:srgbClr val="1A3B29"/>
                  </a:solidFill>
                  <a:latin typeface="Open Sauce"/>
                </a:rPr>
                <a:t>yöre</a:t>
              </a:r>
              <a:r>
                <a:rPr lang="en-US" sz="1699" spc="33" dirty="0">
                  <a:solidFill>
                    <a:srgbClr val="1A3B29"/>
                  </a:solidFill>
                  <a:latin typeface="Open Sauce"/>
                </a:rPr>
                <a:t> </a:t>
              </a:r>
              <a:r>
                <a:rPr lang="en-US" sz="1699" spc="33" dirty="0" err="1">
                  <a:solidFill>
                    <a:srgbClr val="1A3B29"/>
                  </a:solidFill>
                  <a:latin typeface="Open Sauce"/>
                </a:rPr>
                <a:t>halkının</a:t>
              </a:r>
              <a:r>
                <a:rPr lang="en-US" sz="1699" spc="33" dirty="0">
                  <a:solidFill>
                    <a:srgbClr val="1A3B29"/>
                  </a:solidFill>
                  <a:latin typeface="Open Sauce"/>
                </a:rPr>
                <a:t> </a:t>
              </a:r>
              <a:r>
                <a:rPr lang="en-US" sz="1699" spc="33" dirty="0" err="1">
                  <a:solidFill>
                    <a:srgbClr val="1A3B29"/>
                  </a:solidFill>
                  <a:latin typeface="Open Sauce"/>
                </a:rPr>
                <a:t>ihtiyaçlarının</a:t>
              </a:r>
              <a:r>
                <a:rPr lang="en-US" sz="1699" spc="33" dirty="0">
                  <a:solidFill>
                    <a:srgbClr val="1A3B29"/>
                  </a:solidFill>
                  <a:latin typeface="Open Sauce"/>
                </a:rPr>
                <a:t> </a:t>
              </a:r>
              <a:r>
                <a:rPr lang="en-US" sz="1699" spc="33" dirty="0" err="1">
                  <a:solidFill>
                    <a:srgbClr val="1A3B29"/>
                  </a:solidFill>
                  <a:latin typeface="Open Sauce"/>
                </a:rPr>
                <a:t>dikkate</a:t>
              </a:r>
              <a:r>
                <a:rPr lang="en-US" sz="1699" spc="33" dirty="0">
                  <a:solidFill>
                    <a:srgbClr val="1A3B29"/>
                  </a:solidFill>
                  <a:latin typeface="Open Sauce"/>
                </a:rPr>
                <a:t> </a:t>
              </a:r>
              <a:r>
                <a:rPr lang="en-US" sz="1699" spc="33" dirty="0" err="1">
                  <a:solidFill>
                    <a:srgbClr val="1A3B29"/>
                  </a:solidFill>
                  <a:latin typeface="Open Sauce"/>
                </a:rPr>
                <a:t>alınması</a:t>
              </a:r>
              <a:r>
                <a:rPr lang="en-US" sz="1699" spc="33" dirty="0">
                  <a:solidFill>
                    <a:srgbClr val="1A3B29"/>
                  </a:solidFill>
                  <a:latin typeface="Open Sauce"/>
                </a:rPr>
                <a:t> </a:t>
              </a:r>
              <a:r>
                <a:rPr lang="en-US" sz="1699" spc="33" dirty="0" err="1">
                  <a:solidFill>
                    <a:srgbClr val="1A3B29"/>
                  </a:solidFill>
                  <a:latin typeface="Open Sauce"/>
                </a:rPr>
                <a:t>için</a:t>
              </a:r>
              <a:r>
                <a:rPr lang="en-US" sz="1699" spc="33" dirty="0">
                  <a:solidFill>
                    <a:srgbClr val="1A3B29"/>
                  </a:solidFill>
                  <a:latin typeface="Open Sauce"/>
                </a:rPr>
                <a:t> </a:t>
              </a:r>
              <a:r>
                <a:rPr lang="en-US" sz="1699" spc="33" dirty="0" err="1">
                  <a:solidFill>
                    <a:srgbClr val="1A3B29"/>
                  </a:solidFill>
                  <a:latin typeface="Open Sauce"/>
                </a:rPr>
                <a:t>görüşmeler</a:t>
              </a:r>
              <a:r>
                <a:rPr lang="en-US" sz="1699" spc="33" dirty="0">
                  <a:solidFill>
                    <a:srgbClr val="1A3B29"/>
                  </a:solidFill>
                  <a:latin typeface="Open Sauce"/>
                </a:rPr>
                <a:t> </a:t>
              </a:r>
              <a:r>
                <a:rPr lang="en-US" sz="1699" spc="33" dirty="0" err="1">
                  <a:solidFill>
                    <a:srgbClr val="1A3B29"/>
                  </a:solidFill>
                  <a:latin typeface="Open Sauce"/>
                </a:rPr>
                <a:t>yaparız</a:t>
              </a:r>
              <a:r>
                <a:rPr lang="en-US" sz="1699" spc="33" dirty="0">
                  <a:solidFill>
                    <a:srgbClr val="1A3B29"/>
                  </a:solidFill>
                  <a:latin typeface="Open Sauce"/>
                </a:rPr>
                <a:t>.</a:t>
              </a:r>
            </a:p>
            <a:p>
              <a:pPr marL="366912" lvl="1" indent="-183456">
                <a:lnSpc>
                  <a:spcPts val="2379"/>
                </a:lnSpc>
                <a:buFont typeface="Arial"/>
                <a:buChar char="•"/>
              </a:pPr>
              <a:r>
                <a:rPr lang="en-US" sz="1699" spc="33" dirty="0" err="1">
                  <a:solidFill>
                    <a:srgbClr val="1A3B29"/>
                  </a:solidFill>
                  <a:latin typeface="Open Sauce"/>
                </a:rPr>
                <a:t>Tarihi</a:t>
              </a:r>
              <a:r>
                <a:rPr lang="en-US" sz="1699" spc="33" dirty="0">
                  <a:solidFill>
                    <a:srgbClr val="1A3B29"/>
                  </a:solidFill>
                  <a:latin typeface="Open Sauce"/>
                </a:rPr>
                <a:t> </a:t>
              </a:r>
              <a:r>
                <a:rPr lang="en-US" sz="1699" spc="33" dirty="0" err="1">
                  <a:solidFill>
                    <a:srgbClr val="1A3B29"/>
                  </a:solidFill>
                  <a:latin typeface="Open Sauce"/>
                </a:rPr>
                <a:t>ve</a:t>
              </a:r>
              <a:r>
                <a:rPr lang="en-US" sz="1699" spc="33" dirty="0">
                  <a:solidFill>
                    <a:srgbClr val="1A3B29"/>
                  </a:solidFill>
                  <a:latin typeface="Open Sauce"/>
                </a:rPr>
                <a:t> </a:t>
              </a:r>
              <a:r>
                <a:rPr lang="en-US" sz="1699" spc="33" dirty="0" err="1">
                  <a:solidFill>
                    <a:srgbClr val="1A3B29"/>
                  </a:solidFill>
                  <a:latin typeface="Open Sauce"/>
                </a:rPr>
                <a:t>arkeolojik</a:t>
              </a:r>
              <a:r>
                <a:rPr lang="en-US" sz="1699" spc="33" dirty="0">
                  <a:solidFill>
                    <a:srgbClr val="1A3B29"/>
                  </a:solidFill>
                  <a:latin typeface="Open Sauce"/>
                </a:rPr>
                <a:t> </a:t>
              </a:r>
              <a:r>
                <a:rPr lang="en-US" sz="1699" spc="33" dirty="0" err="1">
                  <a:solidFill>
                    <a:srgbClr val="1A3B29"/>
                  </a:solidFill>
                  <a:latin typeface="Open Sauce"/>
                </a:rPr>
                <a:t>eserlerin</a:t>
              </a:r>
              <a:r>
                <a:rPr lang="en-US" sz="1699" spc="33" dirty="0">
                  <a:solidFill>
                    <a:srgbClr val="1A3B29"/>
                  </a:solidFill>
                  <a:latin typeface="Open Sauce"/>
                </a:rPr>
                <a:t> </a:t>
              </a:r>
              <a:r>
                <a:rPr lang="en-US" sz="1699" spc="33" dirty="0" err="1">
                  <a:solidFill>
                    <a:srgbClr val="1A3B29"/>
                  </a:solidFill>
                  <a:latin typeface="Open Sauce"/>
                </a:rPr>
                <a:t>korunmasına</a:t>
              </a:r>
              <a:r>
                <a:rPr lang="en-US" sz="1699" spc="33" dirty="0">
                  <a:solidFill>
                    <a:srgbClr val="1A3B29"/>
                  </a:solidFill>
                  <a:latin typeface="Open Sauce"/>
                </a:rPr>
                <a:t> </a:t>
              </a:r>
              <a:r>
                <a:rPr lang="en-US" sz="1699" spc="33" dirty="0" err="1">
                  <a:solidFill>
                    <a:srgbClr val="1A3B29"/>
                  </a:solidFill>
                  <a:latin typeface="Open Sauce"/>
                </a:rPr>
                <a:t>destek</a:t>
              </a:r>
              <a:r>
                <a:rPr lang="en-US" sz="1699" spc="33" dirty="0">
                  <a:solidFill>
                    <a:srgbClr val="1A3B29"/>
                  </a:solidFill>
                  <a:latin typeface="Open Sauce"/>
                </a:rPr>
                <a:t> </a:t>
              </a:r>
              <a:r>
                <a:rPr lang="en-US" sz="1699" spc="33" dirty="0" err="1">
                  <a:solidFill>
                    <a:srgbClr val="1A3B29"/>
                  </a:solidFill>
                  <a:latin typeface="Open Sauce"/>
                </a:rPr>
                <a:t>veririz</a:t>
              </a:r>
              <a:r>
                <a:rPr lang="en-US" sz="1699" spc="33" dirty="0">
                  <a:solidFill>
                    <a:srgbClr val="1A3B29"/>
                  </a:solidFill>
                  <a:latin typeface="Open Sauce"/>
                </a:rPr>
                <a:t>.</a:t>
              </a:r>
            </a:p>
            <a:p>
              <a:pPr marL="366912" lvl="1" indent="-183456">
                <a:lnSpc>
                  <a:spcPts val="2379"/>
                </a:lnSpc>
                <a:buFont typeface="Arial"/>
                <a:buChar char="•"/>
              </a:pPr>
              <a:r>
                <a:rPr lang="en-US" sz="1699" spc="33" dirty="0" err="1">
                  <a:solidFill>
                    <a:srgbClr val="1A3B29"/>
                  </a:solidFill>
                  <a:latin typeface="Open Sauce"/>
                </a:rPr>
                <a:t>Yöre</a:t>
              </a:r>
              <a:r>
                <a:rPr lang="en-US" sz="1699" spc="33" dirty="0">
                  <a:solidFill>
                    <a:srgbClr val="1A3B29"/>
                  </a:solidFill>
                  <a:latin typeface="Open Sauce"/>
                </a:rPr>
                <a:t> </a:t>
              </a:r>
              <a:r>
                <a:rPr lang="en-US" sz="1699" spc="33" dirty="0" err="1">
                  <a:solidFill>
                    <a:srgbClr val="1A3B29"/>
                  </a:solidFill>
                  <a:latin typeface="Open Sauce"/>
                </a:rPr>
                <a:t>halkı</a:t>
              </a:r>
              <a:r>
                <a:rPr lang="en-US" sz="1699" spc="33" dirty="0">
                  <a:solidFill>
                    <a:srgbClr val="1A3B29"/>
                  </a:solidFill>
                  <a:latin typeface="Open Sauce"/>
                </a:rPr>
                <a:t> </a:t>
              </a:r>
              <a:r>
                <a:rPr lang="en-US" sz="1699" spc="33" dirty="0" err="1">
                  <a:solidFill>
                    <a:srgbClr val="1A3B29"/>
                  </a:solidFill>
                  <a:latin typeface="Open Sauce"/>
                </a:rPr>
                <a:t>ile</a:t>
              </a:r>
              <a:r>
                <a:rPr lang="en-US" sz="1699" spc="33" dirty="0">
                  <a:solidFill>
                    <a:srgbClr val="1A3B29"/>
                  </a:solidFill>
                  <a:latin typeface="Open Sauce"/>
                </a:rPr>
                <a:t> </a:t>
              </a:r>
              <a:r>
                <a:rPr lang="en-US" sz="1699" spc="33" dirty="0" err="1">
                  <a:solidFill>
                    <a:srgbClr val="1A3B29"/>
                  </a:solidFill>
                  <a:latin typeface="Open Sauce"/>
                </a:rPr>
                <a:t>birlikte</a:t>
              </a:r>
              <a:r>
                <a:rPr lang="en-US" sz="1699" spc="33" dirty="0">
                  <a:solidFill>
                    <a:srgbClr val="1A3B29"/>
                  </a:solidFill>
                  <a:latin typeface="Open Sauce"/>
                </a:rPr>
                <a:t> </a:t>
              </a:r>
              <a:r>
                <a:rPr lang="en-US" sz="1699" spc="33" dirty="0" err="1">
                  <a:solidFill>
                    <a:srgbClr val="1A3B29"/>
                  </a:solidFill>
                  <a:latin typeface="Open Sauce"/>
                </a:rPr>
                <a:t>yardımlaşma</a:t>
              </a:r>
              <a:r>
                <a:rPr lang="en-US" sz="1699" spc="33" dirty="0">
                  <a:solidFill>
                    <a:srgbClr val="1A3B29"/>
                  </a:solidFill>
                  <a:latin typeface="Open Sauce"/>
                </a:rPr>
                <a:t>, </a:t>
              </a:r>
              <a:r>
                <a:rPr lang="en-US" sz="1699" spc="33" dirty="0" err="1">
                  <a:solidFill>
                    <a:srgbClr val="1A3B29"/>
                  </a:solidFill>
                  <a:latin typeface="Open Sauce"/>
                </a:rPr>
                <a:t>tarihi</a:t>
              </a:r>
              <a:r>
                <a:rPr lang="en-US" sz="1699" spc="33" dirty="0">
                  <a:solidFill>
                    <a:srgbClr val="1A3B29"/>
                  </a:solidFill>
                  <a:latin typeface="Open Sauce"/>
                </a:rPr>
                <a:t> </a:t>
              </a:r>
              <a:r>
                <a:rPr lang="en-US" sz="1699" spc="33" dirty="0" err="1">
                  <a:solidFill>
                    <a:srgbClr val="1A3B29"/>
                  </a:solidFill>
                  <a:latin typeface="Open Sauce"/>
                </a:rPr>
                <a:t>ve</a:t>
              </a:r>
              <a:r>
                <a:rPr lang="en-US" sz="1699" spc="33" dirty="0">
                  <a:solidFill>
                    <a:srgbClr val="1A3B29"/>
                  </a:solidFill>
                  <a:latin typeface="Open Sauce"/>
                </a:rPr>
                <a:t> </a:t>
              </a:r>
              <a:r>
                <a:rPr lang="en-US" sz="1699" spc="33" dirty="0" err="1">
                  <a:solidFill>
                    <a:srgbClr val="1A3B29"/>
                  </a:solidFill>
                  <a:latin typeface="Open Sauce"/>
                </a:rPr>
                <a:t>kültürel</a:t>
              </a:r>
              <a:r>
                <a:rPr lang="en-US" sz="1699" spc="33" dirty="0">
                  <a:solidFill>
                    <a:srgbClr val="1A3B29"/>
                  </a:solidFill>
                  <a:latin typeface="Open Sauce"/>
                </a:rPr>
                <a:t> </a:t>
              </a:r>
              <a:r>
                <a:rPr lang="en-US" sz="1699" spc="33" dirty="0" err="1">
                  <a:solidFill>
                    <a:srgbClr val="1A3B29"/>
                  </a:solidFill>
                  <a:latin typeface="Open Sauce"/>
                </a:rPr>
                <a:t>varlıkları</a:t>
              </a:r>
              <a:r>
                <a:rPr lang="en-US" sz="1699" spc="33" dirty="0">
                  <a:solidFill>
                    <a:srgbClr val="1A3B29"/>
                  </a:solidFill>
                  <a:latin typeface="Open Sauce"/>
                </a:rPr>
                <a:t> </a:t>
              </a:r>
              <a:r>
                <a:rPr lang="en-US" sz="1699" spc="33" dirty="0" err="1">
                  <a:solidFill>
                    <a:srgbClr val="1A3B29"/>
                  </a:solidFill>
                  <a:latin typeface="Open Sauce"/>
                </a:rPr>
                <a:t>koruma</a:t>
              </a:r>
              <a:r>
                <a:rPr lang="en-US" sz="1699" spc="33" dirty="0">
                  <a:solidFill>
                    <a:srgbClr val="1A3B29"/>
                  </a:solidFill>
                  <a:latin typeface="Open Sauce"/>
                </a:rPr>
                <a:t> </a:t>
              </a:r>
              <a:r>
                <a:rPr lang="en-US" sz="1699" spc="33" dirty="0" err="1">
                  <a:solidFill>
                    <a:srgbClr val="1A3B29"/>
                  </a:solidFill>
                  <a:latin typeface="Open Sauce"/>
                </a:rPr>
                <a:t>adına</a:t>
              </a:r>
              <a:r>
                <a:rPr lang="en-US" sz="1699" spc="33" dirty="0">
                  <a:solidFill>
                    <a:srgbClr val="1A3B29"/>
                  </a:solidFill>
                  <a:latin typeface="Open Sauce"/>
                </a:rPr>
                <a:t> </a:t>
              </a:r>
              <a:r>
                <a:rPr lang="en-US" sz="1699" spc="33" dirty="0" err="1">
                  <a:solidFill>
                    <a:srgbClr val="1A3B29"/>
                  </a:solidFill>
                  <a:latin typeface="Open Sauce"/>
                </a:rPr>
                <a:t>çalışmalar</a:t>
              </a:r>
              <a:r>
                <a:rPr lang="en-US" sz="1699" spc="33" dirty="0">
                  <a:solidFill>
                    <a:srgbClr val="1A3B29"/>
                  </a:solidFill>
                  <a:latin typeface="Open Sauce"/>
                </a:rPr>
                <a:t> </a:t>
              </a:r>
              <a:r>
                <a:rPr lang="en-US" sz="1699" spc="33" dirty="0" err="1">
                  <a:solidFill>
                    <a:srgbClr val="1A3B29"/>
                  </a:solidFill>
                  <a:latin typeface="Open Sauce"/>
                </a:rPr>
                <a:t>yapar</a:t>
              </a:r>
              <a:r>
                <a:rPr lang="en-US" sz="1699" spc="33" dirty="0">
                  <a:solidFill>
                    <a:srgbClr val="1A3B29"/>
                  </a:solidFill>
                  <a:latin typeface="Open Sauce"/>
                </a:rPr>
                <a:t>, </a:t>
              </a:r>
              <a:r>
                <a:rPr lang="en-US" sz="1699" spc="33" dirty="0" err="1">
                  <a:solidFill>
                    <a:srgbClr val="1A3B29"/>
                  </a:solidFill>
                  <a:latin typeface="Open Sauce"/>
                </a:rPr>
                <a:t>doğal</a:t>
              </a:r>
              <a:r>
                <a:rPr lang="en-US" sz="1699" spc="33" dirty="0">
                  <a:solidFill>
                    <a:srgbClr val="1A3B29"/>
                  </a:solidFill>
                  <a:latin typeface="Open Sauce"/>
                </a:rPr>
                <a:t> </a:t>
              </a:r>
              <a:r>
                <a:rPr lang="en-US" sz="1699" spc="33" dirty="0" err="1">
                  <a:solidFill>
                    <a:srgbClr val="1A3B29"/>
                  </a:solidFill>
                  <a:latin typeface="Open Sauce"/>
                </a:rPr>
                <a:t>dokunun</a:t>
              </a:r>
              <a:r>
                <a:rPr lang="en-US" sz="1699" spc="33" dirty="0">
                  <a:solidFill>
                    <a:srgbClr val="1A3B29"/>
                  </a:solidFill>
                  <a:latin typeface="Open Sauce"/>
                </a:rPr>
                <a:t> </a:t>
              </a:r>
              <a:r>
                <a:rPr lang="en-US" sz="1699" spc="33" dirty="0" err="1">
                  <a:solidFill>
                    <a:srgbClr val="1A3B29"/>
                  </a:solidFill>
                  <a:latin typeface="Open Sauce"/>
                </a:rPr>
                <a:t>bozulmasının</a:t>
              </a:r>
              <a:r>
                <a:rPr lang="en-US" sz="1699" spc="33" dirty="0">
                  <a:solidFill>
                    <a:srgbClr val="1A3B29"/>
                  </a:solidFill>
                  <a:latin typeface="Open Sauce"/>
                </a:rPr>
                <a:t> </a:t>
              </a:r>
              <a:r>
                <a:rPr lang="en-US" sz="1699" spc="33" dirty="0" err="1">
                  <a:solidFill>
                    <a:srgbClr val="1A3B29"/>
                  </a:solidFill>
                  <a:latin typeface="Open Sauce"/>
                </a:rPr>
                <a:t>önlenmesi</a:t>
              </a:r>
              <a:r>
                <a:rPr lang="en-US" sz="1699" spc="33" dirty="0">
                  <a:solidFill>
                    <a:srgbClr val="1A3B29"/>
                  </a:solidFill>
                  <a:latin typeface="Open Sauce"/>
                </a:rPr>
                <a:t> </a:t>
              </a:r>
              <a:r>
                <a:rPr lang="en-US" sz="1699" spc="33" dirty="0" err="1">
                  <a:solidFill>
                    <a:srgbClr val="1A3B29"/>
                  </a:solidFill>
                  <a:latin typeface="Open Sauce"/>
                </a:rPr>
                <a:t>için</a:t>
              </a:r>
              <a:r>
                <a:rPr lang="en-US" sz="1699" spc="33" dirty="0">
                  <a:solidFill>
                    <a:srgbClr val="1A3B29"/>
                  </a:solidFill>
                  <a:latin typeface="Open Sauce"/>
                </a:rPr>
                <a:t> </a:t>
              </a:r>
              <a:r>
                <a:rPr lang="en-US" sz="1699" spc="33" dirty="0" err="1">
                  <a:solidFill>
                    <a:srgbClr val="1A3B29"/>
                  </a:solidFill>
                  <a:latin typeface="Open Sauce"/>
                </a:rPr>
                <a:t>çalışırız</a:t>
              </a:r>
              <a:r>
                <a:rPr lang="en-US" sz="1699" spc="33" dirty="0">
                  <a:solidFill>
                    <a:srgbClr val="1A3B29"/>
                  </a:solidFill>
                  <a:latin typeface="Open Sauce"/>
                </a:rPr>
                <a:t>.</a:t>
              </a:r>
            </a:p>
            <a:p>
              <a:pPr marL="366912" lvl="1" indent="-183456">
                <a:lnSpc>
                  <a:spcPts val="2379"/>
                </a:lnSpc>
                <a:buFont typeface="Arial"/>
                <a:buChar char="•"/>
              </a:pPr>
              <a:r>
                <a:rPr lang="en-US" sz="1699" spc="33" dirty="0" err="1">
                  <a:solidFill>
                    <a:srgbClr val="1A3B29"/>
                  </a:solidFill>
                  <a:latin typeface="Open Sauce"/>
                </a:rPr>
                <a:t>Yerel</a:t>
              </a:r>
              <a:r>
                <a:rPr lang="en-US" sz="1699" spc="33" dirty="0">
                  <a:solidFill>
                    <a:srgbClr val="1A3B29"/>
                  </a:solidFill>
                  <a:latin typeface="Open Sauce"/>
                </a:rPr>
                <a:t> </a:t>
              </a:r>
              <a:r>
                <a:rPr lang="en-US" sz="1699" spc="33" dirty="0" err="1">
                  <a:solidFill>
                    <a:srgbClr val="1A3B29"/>
                  </a:solidFill>
                  <a:latin typeface="Open Sauce"/>
                </a:rPr>
                <a:t>istihdam</a:t>
              </a:r>
              <a:r>
                <a:rPr lang="en-US" sz="1699" spc="33" dirty="0">
                  <a:solidFill>
                    <a:srgbClr val="1A3B29"/>
                  </a:solidFill>
                  <a:latin typeface="Open Sauce"/>
                </a:rPr>
                <a:t> </a:t>
              </a:r>
              <a:r>
                <a:rPr lang="en-US" sz="1699" spc="33" dirty="0" err="1">
                  <a:solidFill>
                    <a:srgbClr val="1A3B29"/>
                  </a:solidFill>
                  <a:latin typeface="Open Sauce"/>
                </a:rPr>
                <a:t>ve</a:t>
              </a:r>
              <a:r>
                <a:rPr lang="en-US" sz="1699" spc="33" dirty="0">
                  <a:solidFill>
                    <a:srgbClr val="1A3B29"/>
                  </a:solidFill>
                  <a:latin typeface="Open Sauce"/>
                </a:rPr>
                <a:t> </a:t>
              </a:r>
              <a:r>
                <a:rPr lang="en-US" sz="1699" spc="33" dirty="0" err="1">
                  <a:solidFill>
                    <a:srgbClr val="1A3B29"/>
                  </a:solidFill>
                  <a:latin typeface="Open Sauce"/>
                </a:rPr>
                <a:t>tedarik</a:t>
              </a:r>
              <a:r>
                <a:rPr lang="en-US" sz="1699" spc="33" dirty="0">
                  <a:solidFill>
                    <a:srgbClr val="1A3B29"/>
                  </a:solidFill>
                  <a:latin typeface="Open Sauce"/>
                </a:rPr>
                <a:t> </a:t>
              </a:r>
              <a:r>
                <a:rPr lang="en-US" sz="1699" spc="33" dirty="0" err="1">
                  <a:solidFill>
                    <a:srgbClr val="1A3B29"/>
                  </a:solidFill>
                  <a:latin typeface="Open Sauce"/>
                </a:rPr>
                <a:t>sağlayarak</a:t>
              </a:r>
              <a:r>
                <a:rPr lang="en-US" sz="1699" spc="33" dirty="0">
                  <a:solidFill>
                    <a:srgbClr val="1A3B29"/>
                  </a:solidFill>
                  <a:latin typeface="Open Sauce"/>
                </a:rPr>
                <a:t> </a:t>
              </a:r>
              <a:r>
                <a:rPr lang="en-US" sz="1699" spc="33" dirty="0" err="1">
                  <a:solidFill>
                    <a:srgbClr val="1A3B29"/>
                  </a:solidFill>
                  <a:latin typeface="Open Sauce"/>
                </a:rPr>
                <a:t>bölge</a:t>
              </a:r>
              <a:r>
                <a:rPr lang="en-US" sz="1699" spc="33" dirty="0">
                  <a:solidFill>
                    <a:srgbClr val="1A3B29"/>
                  </a:solidFill>
                  <a:latin typeface="Open Sauce"/>
                </a:rPr>
                <a:t> </a:t>
              </a:r>
              <a:r>
                <a:rPr lang="en-US" sz="1699" spc="33" dirty="0" err="1">
                  <a:solidFill>
                    <a:srgbClr val="1A3B29"/>
                  </a:solidFill>
                  <a:latin typeface="Open Sauce"/>
                </a:rPr>
                <a:t>ekonomisine</a:t>
              </a:r>
              <a:r>
                <a:rPr lang="en-US" sz="1699" spc="33" dirty="0">
                  <a:solidFill>
                    <a:srgbClr val="1A3B29"/>
                  </a:solidFill>
                  <a:latin typeface="Open Sauce"/>
                </a:rPr>
                <a:t> </a:t>
              </a:r>
              <a:r>
                <a:rPr lang="en-US" sz="1699" spc="33" dirty="0" err="1">
                  <a:solidFill>
                    <a:srgbClr val="1A3B29"/>
                  </a:solidFill>
                  <a:latin typeface="Open Sauce"/>
                </a:rPr>
                <a:t>katkı</a:t>
              </a:r>
              <a:r>
                <a:rPr lang="en-US" sz="1699" spc="33" dirty="0">
                  <a:solidFill>
                    <a:srgbClr val="1A3B29"/>
                  </a:solidFill>
                  <a:latin typeface="Open Sauce"/>
                </a:rPr>
                <a:t> </a:t>
              </a:r>
              <a:r>
                <a:rPr lang="en-US" sz="1699" spc="33" dirty="0" err="1">
                  <a:solidFill>
                    <a:srgbClr val="1A3B29"/>
                  </a:solidFill>
                  <a:latin typeface="Open Sauce"/>
                </a:rPr>
                <a:t>koyulmasını</a:t>
              </a:r>
              <a:r>
                <a:rPr lang="en-US" sz="1699" spc="33" dirty="0">
                  <a:solidFill>
                    <a:srgbClr val="1A3B29"/>
                  </a:solidFill>
                  <a:latin typeface="Open Sauce"/>
                </a:rPr>
                <a:t> </a:t>
              </a:r>
              <a:r>
                <a:rPr lang="en-US" sz="1699" spc="33" dirty="0" err="1">
                  <a:solidFill>
                    <a:srgbClr val="1A3B29"/>
                  </a:solidFill>
                  <a:latin typeface="Open Sauce"/>
                </a:rPr>
                <a:t>sağlarız</a:t>
              </a:r>
              <a:r>
                <a:rPr lang="en-US" sz="1699" spc="33" dirty="0">
                  <a:solidFill>
                    <a:srgbClr val="1A3B29"/>
                  </a:solidFill>
                  <a:latin typeface="Open Sauce"/>
                </a:rPr>
                <a:t>,</a:t>
              </a:r>
            </a:p>
            <a:p>
              <a:pPr marL="366912" lvl="1" indent="-183456">
                <a:lnSpc>
                  <a:spcPts val="2379"/>
                </a:lnSpc>
                <a:buFont typeface="Arial"/>
                <a:buChar char="•"/>
              </a:pPr>
              <a:r>
                <a:rPr lang="en-US" sz="1699" spc="33" dirty="0" err="1">
                  <a:solidFill>
                    <a:srgbClr val="1A3B29"/>
                  </a:solidFill>
                  <a:latin typeface="Open Sauce"/>
                </a:rPr>
                <a:t>Misafirlere</a:t>
              </a:r>
              <a:r>
                <a:rPr lang="en-US" sz="1699" spc="33" dirty="0">
                  <a:solidFill>
                    <a:srgbClr val="1A3B29"/>
                  </a:solidFill>
                  <a:latin typeface="Open Sauce"/>
                </a:rPr>
                <a:t> </a:t>
              </a:r>
              <a:r>
                <a:rPr lang="en-US" sz="1699" spc="33" dirty="0" err="1">
                  <a:solidFill>
                    <a:srgbClr val="1A3B29"/>
                  </a:solidFill>
                  <a:latin typeface="Open Sauce"/>
                </a:rPr>
                <a:t>bölgenin</a:t>
              </a:r>
              <a:r>
                <a:rPr lang="en-US" sz="1699" spc="33" dirty="0">
                  <a:solidFill>
                    <a:srgbClr val="1A3B29"/>
                  </a:solidFill>
                  <a:latin typeface="Open Sauce"/>
                </a:rPr>
                <a:t> </a:t>
              </a:r>
              <a:r>
                <a:rPr lang="en-US" sz="1699" spc="33" dirty="0" err="1">
                  <a:solidFill>
                    <a:srgbClr val="1A3B29"/>
                  </a:solidFill>
                  <a:latin typeface="Open Sauce"/>
                </a:rPr>
                <a:t>yemek</a:t>
              </a:r>
              <a:r>
                <a:rPr lang="en-US" sz="1699" spc="33" dirty="0">
                  <a:solidFill>
                    <a:srgbClr val="1A3B29"/>
                  </a:solidFill>
                  <a:latin typeface="Open Sauce"/>
                </a:rPr>
                <a:t>, </a:t>
              </a:r>
              <a:r>
                <a:rPr lang="en-US" sz="1699" spc="33" dirty="0" err="1">
                  <a:solidFill>
                    <a:srgbClr val="1A3B29"/>
                  </a:solidFill>
                  <a:latin typeface="Open Sauce"/>
                </a:rPr>
                <a:t>aktivite</a:t>
              </a:r>
              <a:r>
                <a:rPr lang="en-US" sz="1699" spc="33" dirty="0">
                  <a:solidFill>
                    <a:srgbClr val="1A3B29"/>
                  </a:solidFill>
                  <a:latin typeface="Open Sauce"/>
                </a:rPr>
                <a:t>, </a:t>
              </a:r>
              <a:r>
                <a:rPr lang="en-US" sz="1699" spc="33" dirty="0" err="1">
                  <a:solidFill>
                    <a:srgbClr val="1A3B29"/>
                  </a:solidFill>
                  <a:latin typeface="Open Sauce"/>
                </a:rPr>
                <a:t>kültür</a:t>
              </a:r>
              <a:r>
                <a:rPr lang="en-US" sz="1699" spc="33" dirty="0">
                  <a:solidFill>
                    <a:srgbClr val="1A3B29"/>
                  </a:solidFill>
                  <a:latin typeface="Open Sauce"/>
                </a:rPr>
                <a:t>, </a:t>
              </a:r>
              <a:r>
                <a:rPr lang="en-US" sz="1699" spc="33" dirty="0" err="1">
                  <a:solidFill>
                    <a:srgbClr val="1A3B29"/>
                  </a:solidFill>
                  <a:latin typeface="Open Sauce"/>
                </a:rPr>
                <a:t>geleneklerinin</a:t>
              </a:r>
              <a:r>
                <a:rPr lang="en-US" sz="1699" spc="33" dirty="0">
                  <a:solidFill>
                    <a:srgbClr val="1A3B29"/>
                  </a:solidFill>
                  <a:latin typeface="Open Sauce"/>
                </a:rPr>
                <a:t> </a:t>
              </a:r>
              <a:r>
                <a:rPr lang="en-US" sz="1699" spc="33" dirty="0" err="1">
                  <a:solidFill>
                    <a:srgbClr val="1A3B29"/>
                  </a:solidFill>
                  <a:latin typeface="Open Sauce"/>
                </a:rPr>
                <a:t>tanıtılmasına</a:t>
              </a:r>
              <a:r>
                <a:rPr lang="en-US" sz="1699" spc="33" dirty="0">
                  <a:solidFill>
                    <a:srgbClr val="1A3B29"/>
                  </a:solidFill>
                  <a:latin typeface="Open Sauce"/>
                </a:rPr>
                <a:t> </a:t>
              </a:r>
              <a:r>
                <a:rPr lang="en-US" sz="1699" spc="33" dirty="0" err="1">
                  <a:solidFill>
                    <a:srgbClr val="1A3B29"/>
                  </a:solidFill>
                  <a:latin typeface="Open Sauce"/>
                </a:rPr>
                <a:t>destek</a:t>
              </a:r>
              <a:r>
                <a:rPr lang="en-US" sz="1699" spc="33" dirty="0">
                  <a:solidFill>
                    <a:srgbClr val="1A3B29"/>
                  </a:solidFill>
                  <a:latin typeface="Open Sauce"/>
                </a:rPr>
                <a:t> </a:t>
              </a:r>
              <a:r>
                <a:rPr lang="en-US" sz="1699" spc="33" dirty="0" err="1">
                  <a:solidFill>
                    <a:srgbClr val="1A3B29"/>
                  </a:solidFill>
                  <a:latin typeface="Open Sauce"/>
                </a:rPr>
                <a:t>verir</a:t>
              </a:r>
              <a:r>
                <a:rPr lang="en-US" sz="1699" spc="33" dirty="0">
                  <a:solidFill>
                    <a:srgbClr val="1A3B29"/>
                  </a:solidFill>
                  <a:latin typeface="Open Sauce"/>
                </a:rPr>
                <a:t>, (</a:t>
              </a:r>
              <a:r>
                <a:rPr lang="en-US" sz="1699" spc="33" dirty="0" err="1">
                  <a:solidFill>
                    <a:srgbClr val="1A3B29"/>
                  </a:solidFill>
                  <a:latin typeface="Open Sauce"/>
                </a:rPr>
                <a:t>dini</a:t>
              </a:r>
              <a:r>
                <a:rPr lang="en-US" sz="1699" spc="33" dirty="0">
                  <a:solidFill>
                    <a:srgbClr val="1A3B29"/>
                  </a:solidFill>
                  <a:latin typeface="Open Sauce"/>
                </a:rPr>
                <a:t> </a:t>
              </a:r>
              <a:r>
                <a:rPr lang="en-US" sz="1699" spc="33" dirty="0" err="1">
                  <a:solidFill>
                    <a:srgbClr val="1A3B29"/>
                  </a:solidFill>
                  <a:latin typeface="Open Sauce"/>
                </a:rPr>
                <a:t>mekânlar</a:t>
              </a:r>
              <a:r>
                <a:rPr lang="en-US" sz="1699" spc="33" dirty="0">
                  <a:solidFill>
                    <a:srgbClr val="1A3B29"/>
                  </a:solidFill>
                  <a:latin typeface="Open Sauce"/>
                </a:rPr>
                <a:t>, </a:t>
              </a:r>
              <a:r>
                <a:rPr lang="en-US" sz="1699" spc="33" dirty="0" err="1">
                  <a:solidFill>
                    <a:srgbClr val="1A3B29"/>
                  </a:solidFill>
                  <a:latin typeface="Open Sauce"/>
                </a:rPr>
                <a:t>kültürel</a:t>
              </a:r>
              <a:r>
                <a:rPr lang="en-US" sz="1699" spc="33" dirty="0">
                  <a:solidFill>
                    <a:srgbClr val="1A3B29"/>
                  </a:solidFill>
                  <a:latin typeface="Open Sauce"/>
                </a:rPr>
                <a:t> </a:t>
              </a:r>
              <a:r>
                <a:rPr lang="en-US" sz="1699" spc="33" dirty="0" err="1">
                  <a:solidFill>
                    <a:srgbClr val="1A3B29"/>
                  </a:solidFill>
                  <a:latin typeface="Open Sauce"/>
                </a:rPr>
                <a:t>mekânlar</a:t>
              </a:r>
              <a:r>
                <a:rPr lang="en-US" sz="1699" spc="33" dirty="0">
                  <a:solidFill>
                    <a:srgbClr val="1A3B29"/>
                  </a:solidFill>
                  <a:latin typeface="Open Sauce"/>
                </a:rPr>
                <a:t>, </a:t>
              </a:r>
              <a:r>
                <a:rPr lang="en-US" sz="1699" spc="33" dirty="0" err="1">
                  <a:solidFill>
                    <a:srgbClr val="1A3B29"/>
                  </a:solidFill>
                  <a:latin typeface="Open Sauce"/>
                </a:rPr>
                <a:t>doğal</a:t>
              </a:r>
              <a:r>
                <a:rPr lang="en-US" sz="1699" spc="33" dirty="0">
                  <a:solidFill>
                    <a:srgbClr val="1A3B29"/>
                  </a:solidFill>
                  <a:latin typeface="Open Sauce"/>
                </a:rPr>
                <a:t> </a:t>
              </a:r>
              <a:r>
                <a:rPr lang="en-US" sz="1699" spc="33" dirty="0" err="1">
                  <a:solidFill>
                    <a:srgbClr val="1A3B29"/>
                  </a:solidFill>
                  <a:latin typeface="Open Sauce"/>
                </a:rPr>
                <a:t>zenginlikler</a:t>
              </a:r>
              <a:r>
                <a:rPr lang="en-US" sz="1699" spc="33" dirty="0">
                  <a:solidFill>
                    <a:srgbClr val="1A3B29"/>
                  </a:solidFill>
                  <a:latin typeface="Open Sauce"/>
                </a:rPr>
                <a:t> </a:t>
              </a:r>
              <a:r>
                <a:rPr lang="en-US" sz="1699" spc="33" dirty="0" err="1">
                  <a:solidFill>
                    <a:srgbClr val="1A3B29"/>
                  </a:solidFill>
                  <a:latin typeface="Open Sauce"/>
                </a:rPr>
                <a:t>v.b</a:t>
              </a:r>
              <a:r>
                <a:rPr lang="en-US" sz="1699" spc="33" dirty="0">
                  <a:solidFill>
                    <a:srgbClr val="1A3B29"/>
                  </a:solidFill>
                  <a:latin typeface="Open Sauce"/>
                </a:rPr>
                <a:t>) </a:t>
              </a:r>
              <a:r>
                <a:rPr lang="en-US" sz="1699" spc="33" dirty="0" err="1">
                  <a:solidFill>
                    <a:srgbClr val="1A3B29"/>
                  </a:solidFill>
                  <a:latin typeface="Open Sauce"/>
                </a:rPr>
                <a:t>bunun</a:t>
              </a:r>
              <a:r>
                <a:rPr lang="en-US" sz="1699" spc="33" dirty="0">
                  <a:solidFill>
                    <a:srgbClr val="1A3B29"/>
                  </a:solidFill>
                  <a:latin typeface="Open Sauce"/>
                </a:rPr>
                <a:t> </a:t>
              </a:r>
              <a:r>
                <a:rPr lang="en-US" sz="1699" spc="33" dirty="0" err="1">
                  <a:solidFill>
                    <a:srgbClr val="1A3B29"/>
                  </a:solidFill>
                  <a:latin typeface="Open Sauce"/>
                </a:rPr>
                <a:t>için</a:t>
              </a:r>
              <a:r>
                <a:rPr lang="en-US" sz="1699" spc="33" dirty="0">
                  <a:solidFill>
                    <a:srgbClr val="1A3B29"/>
                  </a:solidFill>
                  <a:latin typeface="Open Sauce"/>
                </a:rPr>
                <a:t> </a:t>
              </a:r>
              <a:r>
                <a:rPr lang="en-US" sz="1699" spc="33" dirty="0" err="1">
                  <a:solidFill>
                    <a:srgbClr val="1A3B29"/>
                  </a:solidFill>
                  <a:latin typeface="Open Sauce"/>
                </a:rPr>
                <a:t>öncelikle</a:t>
              </a:r>
              <a:r>
                <a:rPr lang="en-US" sz="1699" spc="33" dirty="0">
                  <a:solidFill>
                    <a:srgbClr val="1A3B29"/>
                  </a:solidFill>
                  <a:latin typeface="Open Sauce"/>
                </a:rPr>
                <a:t> </a:t>
              </a:r>
              <a:r>
                <a:rPr lang="en-US" sz="1699" spc="33" dirty="0" err="1">
                  <a:solidFill>
                    <a:srgbClr val="1A3B29"/>
                  </a:solidFill>
                  <a:latin typeface="Open Sauce"/>
                </a:rPr>
                <a:t>çalışanların</a:t>
              </a:r>
              <a:r>
                <a:rPr lang="en-US" sz="1699" spc="33" dirty="0">
                  <a:solidFill>
                    <a:srgbClr val="1A3B29"/>
                  </a:solidFill>
                  <a:latin typeface="Open Sauce"/>
                </a:rPr>
                <a:t> </a:t>
              </a:r>
              <a:r>
                <a:rPr lang="en-US" sz="1699" spc="33" dirty="0" err="1">
                  <a:solidFill>
                    <a:srgbClr val="1A3B29"/>
                  </a:solidFill>
                  <a:latin typeface="Open Sauce"/>
                </a:rPr>
                <a:t>bu</a:t>
              </a:r>
              <a:r>
                <a:rPr lang="en-US" sz="1699" spc="33" dirty="0">
                  <a:solidFill>
                    <a:srgbClr val="1A3B29"/>
                  </a:solidFill>
                  <a:latin typeface="Open Sauce"/>
                </a:rPr>
                <a:t> </a:t>
              </a:r>
              <a:r>
                <a:rPr lang="en-US" sz="1699" spc="33" dirty="0" err="1">
                  <a:solidFill>
                    <a:srgbClr val="1A3B29"/>
                  </a:solidFill>
                  <a:latin typeface="Open Sauce"/>
                </a:rPr>
                <a:t>konuda</a:t>
              </a:r>
              <a:r>
                <a:rPr lang="en-US" sz="1699" spc="33" dirty="0">
                  <a:solidFill>
                    <a:srgbClr val="1A3B29"/>
                  </a:solidFill>
                  <a:latin typeface="Open Sauce"/>
                </a:rPr>
                <a:t> </a:t>
              </a:r>
              <a:r>
                <a:rPr lang="en-US" sz="1699" spc="33" dirty="0" err="1">
                  <a:solidFill>
                    <a:srgbClr val="1A3B29"/>
                  </a:solidFill>
                  <a:latin typeface="Open Sauce"/>
                </a:rPr>
                <a:t>eğitilmesini</a:t>
              </a:r>
              <a:r>
                <a:rPr lang="en-US" sz="1699" spc="33" dirty="0">
                  <a:solidFill>
                    <a:srgbClr val="1A3B29"/>
                  </a:solidFill>
                  <a:latin typeface="Open Sauce"/>
                </a:rPr>
                <a:t> </a:t>
              </a:r>
              <a:r>
                <a:rPr lang="en-US" sz="1699" spc="33" dirty="0" err="1">
                  <a:solidFill>
                    <a:srgbClr val="1A3B29"/>
                  </a:solidFill>
                  <a:latin typeface="Open Sauce"/>
                </a:rPr>
                <a:t>sağlarız</a:t>
              </a:r>
              <a:r>
                <a:rPr lang="en-US" sz="1699" spc="33" dirty="0">
                  <a:solidFill>
                    <a:srgbClr val="1A3B29"/>
                  </a:solidFill>
                  <a:latin typeface="Open Sauce"/>
                </a:rPr>
                <a:t>.</a:t>
              </a:r>
            </a:p>
            <a:p>
              <a:pPr marL="366912" lvl="1" indent="-183456">
                <a:lnSpc>
                  <a:spcPts val="2379"/>
                </a:lnSpc>
                <a:buFont typeface="Arial"/>
                <a:buChar char="•"/>
              </a:pPr>
              <a:r>
                <a:rPr lang="en-US" sz="1699" spc="33" dirty="0" err="1">
                  <a:solidFill>
                    <a:srgbClr val="1A3B29"/>
                  </a:solidFill>
                  <a:latin typeface="Open Sauce"/>
                </a:rPr>
                <a:t>Varlığımızın</a:t>
              </a:r>
              <a:r>
                <a:rPr lang="en-US" sz="1699" spc="33" dirty="0">
                  <a:solidFill>
                    <a:srgbClr val="1A3B29"/>
                  </a:solidFill>
                  <a:latin typeface="Open Sauce"/>
                </a:rPr>
                <a:t>, </a:t>
              </a:r>
              <a:r>
                <a:rPr lang="en-US" sz="1699" spc="33" dirty="0" err="1">
                  <a:solidFill>
                    <a:srgbClr val="1A3B29"/>
                  </a:solidFill>
                  <a:latin typeface="Open Sauce"/>
                </a:rPr>
                <a:t>ev</a:t>
              </a:r>
              <a:r>
                <a:rPr lang="en-US" sz="1699" spc="33" dirty="0">
                  <a:solidFill>
                    <a:srgbClr val="1A3B29"/>
                  </a:solidFill>
                  <a:latin typeface="Open Sauce"/>
                </a:rPr>
                <a:t> </a:t>
              </a:r>
              <a:r>
                <a:rPr lang="en-US" sz="1699" spc="33" dirty="0" err="1">
                  <a:solidFill>
                    <a:srgbClr val="1A3B29"/>
                  </a:solidFill>
                  <a:latin typeface="Open Sauce"/>
                </a:rPr>
                <a:t>sahibi</a:t>
              </a:r>
              <a:r>
                <a:rPr lang="en-US" sz="1699" spc="33" dirty="0">
                  <a:solidFill>
                    <a:srgbClr val="1A3B29"/>
                  </a:solidFill>
                  <a:latin typeface="Open Sauce"/>
                </a:rPr>
                <a:t> </a:t>
              </a:r>
              <a:r>
                <a:rPr lang="en-US" sz="1699" spc="33" dirty="0" err="1">
                  <a:solidFill>
                    <a:srgbClr val="1A3B29"/>
                  </a:solidFill>
                  <a:latin typeface="Open Sauce"/>
                </a:rPr>
                <a:t>ülkelerin</a:t>
              </a:r>
              <a:r>
                <a:rPr lang="en-US" sz="1699" spc="33" dirty="0">
                  <a:solidFill>
                    <a:srgbClr val="1A3B29"/>
                  </a:solidFill>
                  <a:latin typeface="Open Sauce"/>
                </a:rPr>
                <a:t> </a:t>
              </a:r>
              <a:r>
                <a:rPr lang="en-US" sz="1699" spc="33" dirty="0" err="1">
                  <a:solidFill>
                    <a:srgbClr val="1A3B29"/>
                  </a:solidFill>
                  <a:latin typeface="Open Sauce"/>
                </a:rPr>
                <a:t>kültürel</a:t>
              </a:r>
              <a:r>
                <a:rPr lang="en-US" sz="1699" spc="33" dirty="0">
                  <a:solidFill>
                    <a:srgbClr val="1A3B29"/>
                  </a:solidFill>
                  <a:latin typeface="Open Sauce"/>
                </a:rPr>
                <a:t> </a:t>
              </a:r>
              <a:r>
                <a:rPr lang="en-US" sz="1699" spc="33" dirty="0" err="1">
                  <a:solidFill>
                    <a:srgbClr val="1A3B29"/>
                  </a:solidFill>
                  <a:latin typeface="Open Sauce"/>
                </a:rPr>
                <a:t>kimliği</a:t>
              </a:r>
              <a:r>
                <a:rPr lang="en-US" sz="1699" spc="33" dirty="0">
                  <a:solidFill>
                    <a:srgbClr val="1A3B29"/>
                  </a:solidFill>
                  <a:latin typeface="Open Sauce"/>
                </a:rPr>
                <a:t> </a:t>
              </a:r>
              <a:r>
                <a:rPr lang="en-US" sz="1699" spc="33" dirty="0" err="1">
                  <a:solidFill>
                    <a:srgbClr val="1A3B29"/>
                  </a:solidFill>
                  <a:latin typeface="Open Sauce"/>
                </a:rPr>
                <a:t>üzerinde</a:t>
              </a:r>
              <a:r>
                <a:rPr lang="en-US" sz="1699" spc="33" dirty="0">
                  <a:solidFill>
                    <a:srgbClr val="1A3B29"/>
                  </a:solidFill>
                  <a:latin typeface="Open Sauce"/>
                </a:rPr>
                <a:t> </a:t>
              </a:r>
              <a:r>
                <a:rPr lang="en-US" sz="1699" spc="33" dirty="0" err="1">
                  <a:solidFill>
                    <a:srgbClr val="1A3B29"/>
                  </a:solidFill>
                  <a:latin typeface="Open Sauce"/>
                </a:rPr>
                <a:t>olumsuz</a:t>
              </a:r>
              <a:r>
                <a:rPr lang="en-US" sz="1699" spc="33" dirty="0">
                  <a:solidFill>
                    <a:srgbClr val="1A3B29"/>
                  </a:solidFill>
                  <a:latin typeface="Open Sauce"/>
                </a:rPr>
                <a:t> </a:t>
              </a:r>
              <a:r>
                <a:rPr lang="en-US" sz="1699" spc="33" dirty="0" err="1">
                  <a:solidFill>
                    <a:srgbClr val="1A3B29"/>
                  </a:solidFill>
                  <a:latin typeface="Open Sauce"/>
                </a:rPr>
                <a:t>bir</a:t>
              </a:r>
              <a:r>
                <a:rPr lang="en-US" sz="1699" spc="33" dirty="0">
                  <a:solidFill>
                    <a:srgbClr val="1A3B29"/>
                  </a:solidFill>
                  <a:latin typeface="Open Sauce"/>
                </a:rPr>
                <a:t> </a:t>
              </a:r>
              <a:r>
                <a:rPr lang="en-US" sz="1699" spc="33" dirty="0" err="1">
                  <a:solidFill>
                    <a:srgbClr val="1A3B29"/>
                  </a:solidFill>
                  <a:latin typeface="Open Sauce"/>
                </a:rPr>
                <a:t>etkisi</a:t>
              </a:r>
              <a:r>
                <a:rPr lang="en-US" sz="1699" spc="33" dirty="0">
                  <a:solidFill>
                    <a:srgbClr val="1A3B29"/>
                  </a:solidFill>
                  <a:latin typeface="Open Sauce"/>
                </a:rPr>
                <a:t> </a:t>
              </a:r>
              <a:r>
                <a:rPr lang="en-US" sz="1699" spc="33" dirty="0" err="1">
                  <a:solidFill>
                    <a:srgbClr val="1A3B29"/>
                  </a:solidFill>
                  <a:latin typeface="Open Sauce"/>
                </a:rPr>
                <a:t>bulunmaması</a:t>
              </a:r>
              <a:r>
                <a:rPr lang="en-US" sz="1699" spc="33" dirty="0">
                  <a:solidFill>
                    <a:srgbClr val="1A3B29"/>
                  </a:solidFill>
                  <a:latin typeface="Open Sauce"/>
                </a:rPr>
                <a:t> </a:t>
              </a:r>
              <a:r>
                <a:rPr lang="en-US" sz="1699" spc="33" dirty="0" err="1">
                  <a:solidFill>
                    <a:srgbClr val="1A3B29"/>
                  </a:solidFill>
                  <a:latin typeface="Open Sauce"/>
                </a:rPr>
                <a:t>çok</a:t>
              </a:r>
              <a:r>
                <a:rPr lang="en-US" sz="1699" spc="33" dirty="0">
                  <a:solidFill>
                    <a:srgbClr val="1A3B29"/>
                  </a:solidFill>
                  <a:latin typeface="Open Sauce"/>
                </a:rPr>
                <a:t> </a:t>
              </a:r>
              <a:r>
                <a:rPr lang="en-US" sz="1699" spc="33" dirty="0" err="1">
                  <a:solidFill>
                    <a:srgbClr val="1A3B29"/>
                  </a:solidFill>
                  <a:latin typeface="Open Sauce"/>
                </a:rPr>
                <a:t>önemlidir</a:t>
              </a:r>
              <a:r>
                <a:rPr lang="en-US" sz="1699" spc="33" dirty="0">
                  <a:solidFill>
                    <a:srgbClr val="1A3B29"/>
                  </a:solidFill>
                  <a:latin typeface="Open Sauce"/>
                </a:rPr>
                <a:t>.</a:t>
              </a:r>
            </a:p>
            <a:p>
              <a:pPr marL="366912" lvl="1" indent="-183456">
                <a:lnSpc>
                  <a:spcPts val="2379"/>
                </a:lnSpc>
                <a:buFont typeface="Arial"/>
                <a:buChar char="•"/>
              </a:pPr>
              <a:r>
                <a:rPr lang="en-US" sz="1699" spc="33" dirty="0" err="1">
                  <a:solidFill>
                    <a:srgbClr val="1A3B29"/>
                  </a:solidFill>
                  <a:latin typeface="Open Sauce"/>
                </a:rPr>
                <a:t>Kendimizde</a:t>
              </a:r>
              <a:r>
                <a:rPr lang="en-US" sz="1699" spc="33" dirty="0">
                  <a:solidFill>
                    <a:srgbClr val="1A3B29"/>
                  </a:solidFill>
                  <a:latin typeface="Open Sauce"/>
                </a:rPr>
                <a:t> </a:t>
              </a:r>
              <a:r>
                <a:rPr lang="en-US" sz="1699" spc="33" dirty="0" err="1">
                  <a:solidFill>
                    <a:srgbClr val="1A3B29"/>
                  </a:solidFill>
                  <a:latin typeface="Open Sauce"/>
                </a:rPr>
                <a:t>güçlü</a:t>
              </a:r>
              <a:r>
                <a:rPr lang="en-US" sz="1699" spc="33" dirty="0">
                  <a:solidFill>
                    <a:srgbClr val="1A3B29"/>
                  </a:solidFill>
                  <a:latin typeface="Open Sauce"/>
                </a:rPr>
                <a:t> </a:t>
              </a:r>
              <a:r>
                <a:rPr lang="en-US" sz="1699" spc="33" dirty="0" err="1">
                  <a:solidFill>
                    <a:srgbClr val="1A3B29"/>
                  </a:solidFill>
                  <a:latin typeface="Open Sauce"/>
                </a:rPr>
                <a:t>bir</a:t>
              </a:r>
              <a:r>
                <a:rPr lang="en-US" sz="1699" spc="33" dirty="0">
                  <a:solidFill>
                    <a:srgbClr val="1A3B29"/>
                  </a:solidFill>
                  <a:latin typeface="Open Sauce"/>
                </a:rPr>
                <a:t> </a:t>
              </a:r>
              <a:r>
                <a:rPr lang="en-US" sz="1699" spc="33" dirty="0" err="1">
                  <a:solidFill>
                    <a:srgbClr val="1A3B29"/>
                  </a:solidFill>
                  <a:latin typeface="Open Sauce"/>
                </a:rPr>
                <a:t>kültürel</a:t>
              </a:r>
              <a:r>
                <a:rPr lang="en-US" sz="1699" spc="33" dirty="0">
                  <a:solidFill>
                    <a:srgbClr val="1A3B29"/>
                  </a:solidFill>
                  <a:latin typeface="Open Sauce"/>
                </a:rPr>
                <a:t> </a:t>
              </a:r>
              <a:r>
                <a:rPr lang="en-US" sz="1699" spc="33" dirty="0" err="1">
                  <a:solidFill>
                    <a:srgbClr val="1A3B29"/>
                  </a:solidFill>
                  <a:latin typeface="Open Sauce"/>
                </a:rPr>
                <a:t>farkındalık</a:t>
              </a:r>
              <a:r>
                <a:rPr lang="en-US" sz="1699" spc="33" dirty="0">
                  <a:solidFill>
                    <a:srgbClr val="1A3B29"/>
                  </a:solidFill>
                  <a:latin typeface="Open Sauce"/>
                </a:rPr>
                <a:t> </a:t>
              </a:r>
              <a:r>
                <a:rPr lang="en-US" sz="1699" spc="33" dirty="0" err="1">
                  <a:solidFill>
                    <a:srgbClr val="1A3B29"/>
                  </a:solidFill>
                  <a:latin typeface="Open Sauce"/>
                </a:rPr>
                <a:t>ve</a:t>
              </a:r>
              <a:r>
                <a:rPr lang="en-US" sz="1699" spc="33" dirty="0">
                  <a:solidFill>
                    <a:srgbClr val="1A3B29"/>
                  </a:solidFill>
                  <a:latin typeface="Open Sauce"/>
                </a:rPr>
                <a:t> </a:t>
              </a:r>
              <a:r>
                <a:rPr lang="en-US" sz="1699" spc="33" dirty="0" err="1">
                  <a:solidFill>
                    <a:srgbClr val="1A3B29"/>
                  </a:solidFill>
                  <a:latin typeface="Open Sauce"/>
                </a:rPr>
                <a:t>saygı</a:t>
              </a:r>
              <a:r>
                <a:rPr lang="en-US" sz="1699" spc="33" dirty="0">
                  <a:solidFill>
                    <a:srgbClr val="1A3B29"/>
                  </a:solidFill>
                  <a:latin typeface="Open Sauce"/>
                </a:rPr>
                <a:t> </a:t>
              </a:r>
              <a:r>
                <a:rPr lang="en-US" sz="1699" spc="33" dirty="0" err="1">
                  <a:solidFill>
                    <a:srgbClr val="1A3B29"/>
                  </a:solidFill>
                  <a:latin typeface="Open Sauce"/>
                </a:rPr>
                <a:t>sağlamaya</a:t>
              </a:r>
              <a:r>
                <a:rPr lang="en-US" sz="1699" spc="33" dirty="0">
                  <a:solidFill>
                    <a:srgbClr val="1A3B29"/>
                  </a:solidFill>
                  <a:latin typeface="Open Sauce"/>
                </a:rPr>
                <a:t> </a:t>
              </a:r>
              <a:r>
                <a:rPr lang="en-US" sz="1699" spc="33" dirty="0" err="1">
                  <a:solidFill>
                    <a:srgbClr val="1A3B29"/>
                  </a:solidFill>
                  <a:latin typeface="Open Sauce"/>
                </a:rPr>
                <a:t>çalışıyoruz</a:t>
              </a:r>
              <a:r>
                <a:rPr lang="en-US" sz="1699" spc="33" dirty="0">
                  <a:solidFill>
                    <a:srgbClr val="1A3B29"/>
                  </a:solidFill>
                  <a:latin typeface="Open Sauce"/>
                </a:rPr>
                <a:t>.</a:t>
              </a:r>
            </a:p>
            <a:p>
              <a:pPr marL="366912" lvl="1" indent="-183456">
                <a:lnSpc>
                  <a:spcPts val="2379"/>
                </a:lnSpc>
                <a:buFont typeface="Arial"/>
                <a:buChar char="•"/>
              </a:pPr>
              <a:r>
                <a:rPr lang="en-US" sz="1699" spc="33" dirty="0" err="1">
                  <a:solidFill>
                    <a:srgbClr val="1A3B29"/>
                  </a:solidFill>
                  <a:latin typeface="Open Sauce"/>
                </a:rPr>
                <a:t>Tesis</a:t>
              </a:r>
              <a:r>
                <a:rPr lang="en-US" sz="1699" spc="33" dirty="0">
                  <a:solidFill>
                    <a:srgbClr val="1A3B29"/>
                  </a:solidFill>
                  <a:latin typeface="Open Sauce"/>
                </a:rPr>
                <a:t> </a:t>
              </a:r>
              <a:r>
                <a:rPr lang="en-US" sz="1699" spc="33" dirty="0" err="1">
                  <a:solidFill>
                    <a:srgbClr val="1A3B29"/>
                  </a:solidFill>
                  <a:latin typeface="Open Sauce"/>
                </a:rPr>
                <a:t>olarak</a:t>
              </a:r>
              <a:r>
                <a:rPr lang="en-US" sz="1699" spc="33" dirty="0">
                  <a:solidFill>
                    <a:srgbClr val="1A3B29"/>
                  </a:solidFill>
                  <a:latin typeface="Open Sauce"/>
                </a:rPr>
                <a:t> </a:t>
              </a:r>
              <a:r>
                <a:rPr lang="en-US" sz="1699" spc="33" dirty="0" err="1">
                  <a:solidFill>
                    <a:srgbClr val="1A3B29"/>
                  </a:solidFill>
                  <a:latin typeface="Open Sauce"/>
                </a:rPr>
                <a:t>güçlü</a:t>
              </a:r>
              <a:r>
                <a:rPr lang="en-US" sz="1699" spc="33" dirty="0">
                  <a:solidFill>
                    <a:srgbClr val="1A3B29"/>
                  </a:solidFill>
                  <a:latin typeface="Open Sauce"/>
                </a:rPr>
                <a:t> </a:t>
              </a:r>
              <a:r>
                <a:rPr lang="en-US" sz="1699" spc="33" dirty="0" err="1">
                  <a:solidFill>
                    <a:srgbClr val="1A3B29"/>
                  </a:solidFill>
                  <a:latin typeface="Open Sauce"/>
                </a:rPr>
                <a:t>bir</a:t>
              </a:r>
              <a:r>
                <a:rPr lang="en-US" sz="1699" spc="33" dirty="0">
                  <a:solidFill>
                    <a:srgbClr val="1A3B29"/>
                  </a:solidFill>
                  <a:latin typeface="Open Sauce"/>
                </a:rPr>
                <a:t> </a:t>
              </a:r>
              <a:r>
                <a:rPr lang="en-US" sz="1699" spc="33" dirty="0" err="1">
                  <a:solidFill>
                    <a:srgbClr val="1A3B29"/>
                  </a:solidFill>
                  <a:latin typeface="Open Sauce"/>
                </a:rPr>
                <a:t>kültürel</a:t>
              </a:r>
              <a:r>
                <a:rPr lang="en-US" sz="1699" spc="33" dirty="0">
                  <a:solidFill>
                    <a:srgbClr val="1A3B29"/>
                  </a:solidFill>
                  <a:latin typeface="Open Sauce"/>
                </a:rPr>
                <a:t> </a:t>
              </a:r>
              <a:r>
                <a:rPr lang="en-US" sz="1699" spc="33" dirty="0" err="1">
                  <a:solidFill>
                    <a:srgbClr val="1A3B29"/>
                  </a:solidFill>
                  <a:latin typeface="Open Sauce"/>
                </a:rPr>
                <a:t>farkındalık</a:t>
              </a:r>
              <a:r>
                <a:rPr lang="en-US" sz="1699" spc="33" dirty="0">
                  <a:solidFill>
                    <a:srgbClr val="1A3B29"/>
                  </a:solidFill>
                  <a:latin typeface="Open Sauce"/>
                </a:rPr>
                <a:t> </a:t>
              </a:r>
              <a:r>
                <a:rPr lang="en-US" sz="1699" spc="33" dirty="0" err="1">
                  <a:solidFill>
                    <a:srgbClr val="1A3B29"/>
                  </a:solidFill>
                  <a:latin typeface="Open Sauce"/>
                </a:rPr>
                <a:t>ve</a:t>
              </a:r>
              <a:r>
                <a:rPr lang="en-US" sz="1699" spc="33" dirty="0">
                  <a:solidFill>
                    <a:srgbClr val="1A3B29"/>
                  </a:solidFill>
                  <a:latin typeface="Open Sauce"/>
                </a:rPr>
                <a:t> </a:t>
              </a:r>
              <a:r>
                <a:rPr lang="en-US" sz="1699" spc="33" dirty="0" err="1">
                  <a:solidFill>
                    <a:srgbClr val="1A3B29"/>
                  </a:solidFill>
                  <a:latin typeface="Open Sauce"/>
                </a:rPr>
                <a:t>saygı</a:t>
              </a:r>
              <a:r>
                <a:rPr lang="en-US" sz="1699" spc="33" dirty="0">
                  <a:solidFill>
                    <a:srgbClr val="1A3B29"/>
                  </a:solidFill>
                  <a:latin typeface="Open Sauce"/>
                </a:rPr>
                <a:t> </a:t>
              </a:r>
              <a:r>
                <a:rPr lang="en-US" sz="1699" spc="33" dirty="0" err="1">
                  <a:solidFill>
                    <a:srgbClr val="1A3B29"/>
                  </a:solidFill>
                  <a:latin typeface="Open Sauce"/>
                </a:rPr>
                <a:t>sağlamayı</a:t>
              </a:r>
              <a:r>
                <a:rPr lang="en-US" sz="1699" spc="33" dirty="0">
                  <a:solidFill>
                    <a:srgbClr val="1A3B29"/>
                  </a:solidFill>
                  <a:latin typeface="Open Sauce"/>
                </a:rPr>
                <a:t>, </a:t>
              </a:r>
              <a:r>
                <a:rPr lang="en-US" sz="1699" spc="33" dirty="0" err="1">
                  <a:solidFill>
                    <a:srgbClr val="1A3B29"/>
                  </a:solidFill>
                  <a:latin typeface="Open Sauce"/>
                </a:rPr>
                <a:t>Yerel</a:t>
              </a:r>
              <a:r>
                <a:rPr lang="en-US" sz="1699" spc="33" dirty="0">
                  <a:solidFill>
                    <a:srgbClr val="1A3B29"/>
                  </a:solidFill>
                  <a:latin typeface="Open Sauce"/>
                </a:rPr>
                <a:t> </a:t>
              </a:r>
              <a:r>
                <a:rPr lang="en-US" sz="1699" spc="33" dirty="0" err="1">
                  <a:solidFill>
                    <a:srgbClr val="1A3B29"/>
                  </a:solidFill>
                  <a:latin typeface="Open Sauce"/>
                </a:rPr>
                <a:t>Tarihi</a:t>
              </a:r>
              <a:r>
                <a:rPr lang="en-US" sz="1699" spc="33" dirty="0">
                  <a:solidFill>
                    <a:srgbClr val="1A3B29"/>
                  </a:solidFill>
                  <a:latin typeface="Open Sauce"/>
                </a:rPr>
                <a:t>, </a:t>
              </a:r>
              <a:r>
                <a:rPr lang="en-US" sz="1699" spc="33" dirty="0" err="1">
                  <a:solidFill>
                    <a:srgbClr val="1A3B29"/>
                  </a:solidFill>
                  <a:latin typeface="Open Sauce"/>
                </a:rPr>
                <a:t>arkeolojik</a:t>
              </a:r>
              <a:r>
                <a:rPr lang="en-US" sz="1699" spc="33" dirty="0">
                  <a:solidFill>
                    <a:srgbClr val="1A3B29"/>
                  </a:solidFill>
                  <a:latin typeface="Open Sauce"/>
                </a:rPr>
                <a:t>, </a:t>
              </a:r>
              <a:r>
                <a:rPr lang="en-US" sz="1699" spc="33" dirty="0" err="1">
                  <a:solidFill>
                    <a:srgbClr val="1A3B29"/>
                  </a:solidFill>
                  <a:latin typeface="Open Sauce"/>
                </a:rPr>
                <a:t>kültürel</a:t>
              </a:r>
              <a:r>
                <a:rPr lang="en-US" sz="1699" spc="33" dirty="0">
                  <a:solidFill>
                    <a:srgbClr val="1A3B29"/>
                  </a:solidFill>
                  <a:latin typeface="Open Sauce"/>
                </a:rPr>
                <a:t> </a:t>
              </a:r>
              <a:r>
                <a:rPr lang="en-US" sz="1699" spc="33" dirty="0" err="1">
                  <a:solidFill>
                    <a:srgbClr val="1A3B29"/>
                  </a:solidFill>
                  <a:latin typeface="Open Sauce"/>
                </a:rPr>
                <a:t>ve</a:t>
              </a:r>
              <a:r>
                <a:rPr lang="en-US" sz="1699" spc="33" dirty="0">
                  <a:solidFill>
                    <a:srgbClr val="1A3B29"/>
                  </a:solidFill>
                  <a:latin typeface="Open Sauce"/>
                </a:rPr>
                <a:t> </a:t>
              </a:r>
              <a:r>
                <a:rPr lang="en-US" sz="1699" spc="33" dirty="0" err="1">
                  <a:solidFill>
                    <a:srgbClr val="1A3B29"/>
                  </a:solidFill>
                  <a:latin typeface="Open Sauce"/>
                </a:rPr>
                <a:t>ruhsal</a:t>
              </a:r>
              <a:r>
                <a:rPr lang="en-US" sz="1699" spc="33" dirty="0">
                  <a:solidFill>
                    <a:srgbClr val="1A3B29"/>
                  </a:solidFill>
                  <a:latin typeface="Open Sauce"/>
                </a:rPr>
                <a:t> </a:t>
              </a:r>
              <a:r>
                <a:rPr lang="en-US" sz="1699" spc="33" dirty="0" err="1">
                  <a:solidFill>
                    <a:srgbClr val="1A3B29"/>
                  </a:solidFill>
                  <a:latin typeface="Open Sauce"/>
                </a:rPr>
                <a:t>açıdan</a:t>
              </a:r>
              <a:r>
                <a:rPr lang="en-US" sz="1699" spc="33" dirty="0">
                  <a:solidFill>
                    <a:srgbClr val="1A3B29"/>
                  </a:solidFill>
                  <a:latin typeface="Open Sauce"/>
                </a:rPr>
                <a:t> </a:t>
              </a:r>
              <a:r>
                <a:rPr lang="en-US" sz="1699" spc="33" dirty="0" err="1">
                  <a:solidFill>
                    <a:srgbClr val="1A3B29"/>
                  </a:solidFill>
                  <a:latin typeface="Open Sauce"/>
                </a:rPr>
                <a:t>önemli</a:t>
              </a:r>
              <a:r>
                <a:rPr lang="en-US" sz="1699" spc="33" dirty="0">
                  <a:solidFill>
                    <a:srgbClr val="1A3B29"/>
                  </a:solidFill>
                  <a:latin typeface="Open Sauce"/>
                </a:rPr>
                <a:t> </a:t>
              </a:r>
              <a:r>
                <a:rPr lang="en-US" sz="1699" spc="33" dirty="0" err="1">
                  <a:solidFill>
                    <a:srgbClr val="1A3B29"/>
                  </a:solidFill>
                  <a:latin typeface="Open Sauce"/>
                </a:rPr>
                <a:t>alanların</a:t>
              </a:r>
              <a:r>
                <a:rPr lang="en-US" sz="1699" spc="33" dirty="0">
                  <a:solidFill>
                    <a:srgbClr val="1A3B29"/>
                  </a:solidFill>
                  <a:latin typeface="Open Sauce"/>
                </a:rPr>
                <a:t> </a:t>
              </a:r>
              <a:r>
                <a:rPr lang="en-US" sz="1699" spc="33" dirty="0" err="1">
                  <a:solidFill>
                    <a:srgbClr val="1A3B29"/>
                  </a:solidFill>
                  <a:latin typeface="Open Sauce"/>
                </a:rPr>
                <a:t>korunmasına</a:t>
              </a:r>
              <a:r>
                <a:rPr lang="en-US" sz="1699" spc="33" dirty="0">
                  <a:solidFill>
                    <a:srgbClr val="1A3B29"/>
                  </a:solidFill>
                  <a:latin typeface="Open Sauce"/>
                </a:rPr>
                <a:t> </a:t>
              </a:r>
              <a:r>
                <a:rPr lang="en-US" sz="1699" spc="33" dirty="0" err="1">
                  <a:solidFill>
                    <a:srgbClr val="1A3B29"/>
                  </a:solidFill>
                  <a:latin typeface="Open Sauce"/>
                </a:rPr>
                <a:t>katkıda</a:t>
              </a:r>
              <a:r>
                <a:rPr lang="en-US" sz="1699" spc="33" dirty="0">
                  <a:solidFill>
                    <a:srgbClr val="1A3B29"/>
                  </a:solidFill>
                  <a:latin typeface="Open Sauce"/>
                </a:rPr>
                <a:t> </a:t>
              </a:r>
              <a:r>
                <a:rPr lang="en-US" sz="1699" spc="33" dirty="0" err="1">
                  <a:solidFill>
                    <a:srgbClr val="1A3B29"/>
                  </a:solidFill>
                  <a:latin typeface="Open Sauce"/>
                </a:rPr>
                <a:t>bulunmayı</a:t>
              </a:r>
              <a:r>
                <a:rPr lang="en-US" sz="1699" spc="33" dirty="0">
                  <a:solidFill>
                    <a:srgbClr val="1A3B29"/>
                  </a:solidFill>
                  <a:latin typeface="Open Sauce"/>
                </a:rPr>
                <a:t> </a:t>
              </a:r>
              <a:r>
                <a:rPr lang="en-US" sz="1699" spc="33" dirty="0" err="1">
                  <a:solidFill>
                    <a:srgbClr val="1A3B29"/>
                  </a:solidFill>
                  <a:latin typeface="Open Sauce"/>
                </a:rPr>
                <a:t>ve</a:t>
              </a:r>
              <a:r>
                <a:rPr lang="en-US" sz="1699" spc="33" dirty="0">
                  <a:solidFill>
                    <a:srgbClr val="1A3B29"/>
                  </a:solidFill>
                  <a:latin typeface="Open Sauce"/>
                </a:rPr>
                <a:t> </a:t>
              </a:r>
              <a:r>
                <a:rPr lang="en-US" sz="1699" spc="33" dirty="0" err="1">
                  <a:solidFill>
                    <a:srgbClr val="1A3B29"/>
                  </a:solidFill>
                  <a:latin typeface="Open Sauce"/>
                </a:rPr>
                <a:t>yöre</a:t>
              </a:r>
              <a:r>
                <a:rPr lang="en-US" sz="1699" spc="33" dirty="0">
                  <a:solidFill>
                    <a:srgbClr val="1A3B29"/>
                  </a:solidFill>
                  <a:latin typeface="Open Sauce"/>
                </a:rPr>
                <a:t> </a:t>
              </a:r>
              <a:r>
                <a:rPr lang="en-US" sz="1699" spc="33" dirty="0" err="1">
                  <a:solidFill>
                    <a:srgbClr val="1A3B29"/>
                  </a:solidFill>
                  <a:latin typeface="Open Sauce"/>
                </a:rPr>
                <a:t>halkı</a:t>
              </a:r>
              <a:r>
                <a:rPr lang="en-US" sz="1699" spc="33" dirty="0">
                  <a:solidFill>
                    <a:srgbClr val="1A3B29"/>
                  </a:solidFill>
                  <a:latin typeface="Open Sauce"/>
                </a:rPr>
                <a:t> </a:t>
              </a:r>
              <a:r>
                <a:rPr lang="en-US" sz="1699" spc="33" dirty="0" err="1">
                  <a:solidFill>
                    <a:srgbClr val="1A3B29"/>
                  </a:solidFill>
                  <a:latin typeface="Open Sauce"/>
                </a:rPr>
                <a:t>ile</a:t>
              </a:r>
              <a:r>
                <a:rPr lang="en-US" sz="1699" spc="33" dirty="0">
                  <a:solidFill>
                    <a:srgbClr val="1A3B29"/>
                  </a:solidFill>
                  <a:latin typeface="Open Sauce"/>
                </a:rPr>
                <a:t> </a:t>
              </a:r>
              <a:r>
                <a:rPr lang="en-US" sz="1699" spc="33" dirty="0" err="1">
                  <a:solidFill>
                    <a:srgbClr val="1A3B29"/>
                  </a:solidFill>
                  <a:latin typeface="Open Sauce"/>
                </a:rPr>
                <a:t>birlikte</a:t>
              </a:r>
              <a:r>
                <a:rPr lang="en-US" sz="1699" spc="33" dirty="0">
                  <a:solidFill>
                    <a:srgbClr val="1A3B29"/>
                  </a:solidFill>
                  <a:latin typeface="Open Sauce"/>
                </a:rPr>
                <a:t> </a:t>
              </a:r>
              <a:r>
                <a:rPr lang="en-US" sz="1699" spc="33" dirty="0" err="1">
                  <a:solidFill>
                    <a:srgbClr val="1A3B29"/>
                  </a:solidFill>
                  <a:latin typeface="Open Sauce"/>
                </a:rPr>
                <a:t>yardımlaşarak</a:t>
              </a:r>
              <a:r>
                <a:rPr lang="en-US" sz="1699" spc="33" dirty="0">
                  <a:solidFill>
                    <a:srgbClr val="1A3B29"/>
                  </a:solidFill>
                  <a:latin typeface="Open Sauce"/>
                </a:rPr>
                <a:t> </a:t>
              </a:r>
              <a:r>
                <a:rPr lang="en-US" sz="1699" spc="33" dirty="0" err="1">
                  <a:solidFill>
                    <a:srgbClr val="1A3B29"/>
                  </a:solidFill>
                  <a:latin typeface="Open Sauce"/>
                </a:rPr>
                <a:t>doğal</a:t>
              </a:r>
              <a:r>
                <a:rPr lang="en-US" sz="1699" spc="33" dirty="0">
                  <a:solidFill>
                    <a:srgbClr val="1A3B29"/>
                  </a:solidFill>
                  <a:latin typeface="Open Sauce"/>
                </a:rPr>
                <a:t> </a:t>
              </a:r>
              <a:r>
                <a:rPr lang="en-US" sz="1699" spc="33" dirty="0" err="1">
                  <a:solidFill>
                    <a:srgbClr val="1A3B29"/>
                  </a:solidFill>
                  <a:latin typeface="Open Sauce"/>
                </a:rPr>
                <a:t>dokunun</a:t>
              </a:r>
              <a:r>
                <a:rPr lang="en-US" sz="1699" spc="33" dirty="0">
                  <a:solidFill>
                    <a:srgbClr val="1A3B29"/>
                  </a:solidFill>
                  <a:latin typeface="Open Sauce"/>
                </a:rPr>
                <a:t> </a:t>
              </a:r>
              <a:r>
                <a:rPr lang="en-US" sz="1699" spc="33" dirty="0" err="1">
                  <a:solidFill>
                    <a:srgbClr val="1A3B29"/>
                  </a:solidFill>
                  <a:latin typeface="Open Sauce"/>
                </a:rPr>
                <a:t>bozulmasını</a:t>
              </a:r>
              <a:r>
                <a:rPr lang="en-US" sz="1699" spc="33" dirty="0">
                  <a:solidFill>
                    <a:srgbClr val="1A3B29"/>
                  </a:solidFill>
                  <a:latin typeface="Open Sauce"/>
                </a:rPr>
                <a:t> </a:t>
              </a:r>
              <a:r>
                <a:rPr lang="en-US" sz="1699" spc="33" dirty="0" err="1">
                  <a:solidFill>
                    <a:srgbClr val="1A3B29"/>
                  </a:solidFill>
                  <a:latin typeface="Open Sauce"/>
                </a:rPr>
                <a:t>önlemeyi</a:t>
              </a:r>
              <a:r>
                <a:rPr lang="en-US" sz="1699" spc="33" dirty="0">
                  <a:solidFill>
                    <a:srgbClr val="1A3B29"/>
                  </a:solidFill>
                  <a:latin typeface="Open Sauce"/>
                </a:rPr>
                <a:t>,</a:t>
              </a:r>
            </a:p>
            <a:p>
              <a:pPr marL="366912" lvl="1" indent="-183456">
                <a:lnSpc>
                  <a:spcPts val="2379"/>
                </a:lnSpc>
                <a:buFont typeface="Arial"/>
                <a:buChar char="•"/>
              </a:pPr>
              <a:r>
                <a:rPr lang="en-US" sz="1699" spc="33" dirty="0" err="1">
                  <a:solidFill>
                    <a:srgbClr val="1A3B29"/>
                  </a:solidFill>
                  <a:latin typeface="Open Sauce"/>
                </a:rPr>
                <a:t>Misafirlerimize</a:t>
              </a:r>
              <a:r>
                <a:rPr lang="en-US" sz="1699" spc="33" dirty="0">
                  <a:solidFill>
                    <a:srgbClr val="1A3B29"/>
                  </a:solidFill>
                  <a:latin typeface="Open Sauce"/>
                </a:rPr>
                <a:t> </a:t>
              </a:r>
              <a:r>
                <a:rPr lang="en-US" sz="1699" spc="33" dirty="0" err="1">
                  <a:solidFill>
                    <a:srgbClr val="1A3B29"/>
                  </a:solidFill>
                  <a:latin typeface="Open Sauce"/>
                </a:rPr>
                <a:t>ülkemizin</a:t>
              </a:r>
              <a:r>
                <a:rPr lang="en-US" sz="1699" spc="33" dirty="0">
                  <a:solidFill>
                    <a:srgbClr val="1A3B29"/>
                  </a:solidFill>
                  <a:latin typeface="Open Sauce"/>
                </a:rPr>
                <a:t> </a:t>
              </a:r>
              <a:r>
                <a:rPr lang="en-US" sz="1699" spc="33" dirty="0" err="1">
                  <a:solidFill>
                    <a:srgbClr val="1A3B29"/>
                  </a:solidFill>
                  <a:latin typeface="Open Sauce"/>
                </a:rPr>
                <a:t>öz</a:t>
              </a:r>
              <a:r>
                <a:rPr lang="en-US" sz="1699" spc="33" dirty="0">
                  <a:solidFill>
                    <a:srgbClr val="1A3B29"/>
                  </a:solidFill>
                  <a:latin typeface="Open Sauce"/>
                </a:rPr>
                <a:t> </a:t>
              </a:r>
              <a:r>
                <a:rPr lang="en-US" sz="1699" spc="33" dirty="0" err="1">
                  <a:solidFill>
                    <a:srgbClr val="1A3B29"/>
                  </a:solidFill>
                  <a:latin typeface="Open Sauce"/>
                </a:rPr>
                <a:t>değerlerini</a:t>
              </a:r>
              <a:r>
                <a:rPr lang="en-US" sz="1699" spc="33" dirty="0">
                  <a:solidFill>
                    <a:srgbClr val="1A3B29"/>
                  </a:solidFill>
                  <a:latin typeface="Open Sauce"/>
                </a:rPr>
                <a:t> </a:t>
              </a:r>
              <a:r>
                <a:rPr lang="en-US" sz="1699" spc="33" dirty="0" err="1">
                  <a:solidFill>
                    <a:srgbClr val="1A3B29"/>
                  </a:solidFill>
                  <a:latin typeface="Open Sauce"/>
                </a:rPr>
                <a:t>deneyebilmeleri</a:t>
              </a:r>
              <a:r>
                <a:rPr lang="en-US" sz="1699" spc="33" dirty="0">
                  <a:solidFill>
                    <a:srgbClr val="1A3B29"/>
                  </a:solidFill>
                  <a:latin typeface="Open Sauce"/>
                </a:rPr>
                <a:t> </a:t>
              </a:r>
              <a:r>
                <a:rPr lang="en-US" sz="1699" spc="33" dirty="0" err="1">
                  <a:solidFill>
                    <a:srgbClr val="1A3B29"/>
                  </a:solidFill>
                  <a:latin typeface="Open Sauce"/>
                </a:rPr>
                <a:t>için</a:t>
              </a:r>
              <a:r>
                <a:rPr lang="en-US" sz="1699" spc="33" dirty="0">
                  <a:solidFill>
                    <a:srgbClr val="1A3B29"/>
                  </a:solidFill>
                  <a:latin typeface="Open Sauce"/>
                </a:rPr>
                <a:t> </a:t>
              </a:r>
              <a:r>
                <a:rPr lang="en-US" sz="1699" spc="33" dirty="0" err="1">
                  <a:solidFill>
                    <a:srgbClr val="1A3B29"/>
                  </a:solidFill>
                  <a:latin typeface="Open Sauce"/>
                </a:rPr>
                <a:t>kültürel</a:t>
              </a:r>
              <a:r>
                <a:rPr lang="en-US" sz="1699" spc="33" dirty="0">
                  <a:solidFill>
                    <a:srgbClr val="1A3B29"/>
                  </a:solidFill>
                  <a:latin typeface="Open Sauce"/>
                </a:rPr>
                <a:t>, </a:t>
              </a:r>
              <a:r>
                <a:rPr lang="en-US" sz="1699" spc="33" dirty="0" err="1">
                  <a:solidFill>
                    <a:srgbClr val="1A3B29"/>
                  </a:solidFill>
                  <a:latin typeface="Open Sauce"/>
                </a:rPr>
                <a:t>doğal</a:t>
              </a:r>
              <a:r>
                <a:rPr lang="en-US" sz="1699" spc="33" dirty="0">
                  <a:solidFill>
                    <a:srgbClr val="1A3B29"/>
                  </a:solidFill>
                  <a:latin typeface="Open Sauce"/>
                </a:rPr>
                <a:t> </a:t>
              </a:r>
              <a:r>
                <a:rPr lang="en-US" sz="1699" spc="33" dirty="0" err="1">
                  <a:solidFill>
                    <a:srgbClr val="1A3B29"/>
                  </a:solidFill>
                  <a:latin typeface="Open Sauce"/>
                </a:rPr>
                <a:t>ve</a:t>
              </a:r>
              <a:r>
                <a:rPr lang="en-US" sz="1699" spc="33" dirty="0">
                  <a:solidFill>
                    <a:srgbClr val="1A3B29"/>
                  </a:solidFill>
                  <a:latin typeface="Open Sauce"/>
                </a:rPr>
                <a:t> </a:t>
              </a:r>
              <a:r>
                <a:rPr lang="en-US" sz="1699" spc="33" dirty="0" err="1">
                  <a:solidFill>
                    <a:srgbClr val="1A3B29"/>
                  </a:solidFill>
                  <a:latin typeface="Open Sauce"/>
                </a:rPr>
                <a:t>tarihi</a:t>
              </a:r>
              <a:r>
                <a:rPr lang="en-US" sz="1699" spc="33" dirty="0">
                  <a:solidFill>
                    <a:srgbClr val="1A3B29"/>
                  </a:solidFill>
                  <a:latin typeface="Open Sauce"/>
                </a:rPr>
                <a:t> </a:t>
              </a:r>
              <a:r>
                <a:rPr lang="en-US" sz="1699" spc="33" dirty="0" err="1">
                  <a:solidFill>
                    <a:srgbClr val="1A3B29"/>
                  </a:solidFill>
                  <a:latin typeface="Open Sauce"/>
                </a:rPr>
                <a:t>yerleri</a:t>
              </a:r>
              <a:r>
                <a:rPr lang="en-US" sz="1699" spc="33" dirty="0">
                  <a:solidFill>
                    <a:srgbClr val="1A3B29"/>
                  </a:solidFill>
                  <a:latin typeface="Open Sauce"/>
                </a:rPr>
                <a:t> </a:t>
              </a:r>
              <a:r>
                <a:rPr lang="en-US" sz="1699" spc="33" dirty="0" err="1">
                  <a:solidFill>
                    <a:srgbClr val="1A3B29"/>
                  </a:solidFill>
                  <a:latin typeface="Open Sauce"/>
                </a:rPr>
                <a:t>tanıtmayı</a:t>
              </a:r>
              <a:r>
                <a:rPr lang="en-US" sz="1699" spc="33" dirty="0">
                  <a:solidFill>
                    <a:srgbClr val="1A3B29"/>
                  </a:solidFill>
                  <a:latin typeface="Open Sauce"/>
                </a:rPr>
                <a:t>,</a:t>
              </a:r>
            </a:p>
            <a:p>
              <a:pPr marL="366912" lvl="1" indent="-183456">
                <a:lnSpc>
                  <a:spcPts val="2379"/>
                </a:lnSpc>
                <a:buFont typeface="Arial"/>
                <a:buChar char="•"/>
              </a:pPr>
              <a:r>
                <a:rPr lang="en-US" sz="1699" spc="33" dirty="0" err="1">
                  <a:solidFill>
                    <a:srgbClr val="1A3B29"/>
                  </a:solidFill>
                  <a:latin typeface="Open Sauce"/>
                </a:rPr>
                <a:t>Yerel</a:t>
              </a:r>
              <a:r>
                <a:rPr lang="en-US" sz="1699" spc="33" dirty="0">
                  <a:solidFill>
                    <a:srgbClr val="1A3B29"/>
                  </a:solidFill>
                  <a:latin typeface="Open Sauce"/>
                </a:rPr>
                <a:t> </a:t>
              </a:r>
              <a:r>
                <a:rPr lang="en-US" sz="1699" spc="33" dirty="0" err="1">
                  <a:solidFill>
                    <a:srgbClr val="1A3B29"/>
                  </a:solidFill>
                  <a:latin typeface="Open Sauce"/>
                </a:rPr>
                <a:t>tarihsel</a:t>
              </a:r>
              <a:r>
                <a:rPr lang="en-US" sz="1699" spc="33" dirty="0">
                  <a:solidFill>
                    <a:srgbClr val="1A3B29"/>
                  </a:solidFill>
                  <a:latin typeface="Open Sauce"/>
                </a:rPr>
                <a:t>, </a:t>
              </a:r>
              <a:r>
                <a:rPr lang="en-US" sz="1699" spc="33" dirty="0" err="1">
                  <a:solidFill>
                    <a:srgbClr val="1A3B29"/>
                  </a:solidFill>
                  <a:latin typeface="Open Sauce"/>
                </a:rPr>
                <a:t>arkeolojik</a:t>
              </a:r>
              <a:r>
                <a:rPr lang="en-US" sz="1699" spc="33" dirty="0">
                  <a:solidFill>
                    <a:srgbClr val="1A3B29"/>
                  </a:solidFill>
                  <a:latin typeface="Open Sauce"/>
                </a:rPr>
                <a:t>, </a:t>
              </a:r>
              <a:r>
                <a:rPr lang="en-US" sz="1699" spc="33" dirty="0" err="1">
                  <a:solidFill>
                    <a:srgbClr val="1A3B29"/>
                  </a:solidFill>
                  <a:latin typeface="Open Sauce"/>
                </a:rPr>
                <a:t>kültürel</a:t>
              </a:r>
              <a:r>
                <a:rPr lang="en-US" sz="1699" spc="33" dirty="0">
                  <a:solidFill>
                    <a:srgbClr val="1A3B29"/>
                  </a:solidFill>
                  <a:latin typeface="Open Sauce"/>
                </a:rPr>
                <a:t> </a:t>
              </a:r>
              <a:r>
                <a:rPr lang="en-US" sz="1699" spc="33" dirty="0" err="1">
                  <a:solidFill>
                    <a:srgbClr val="1A3B29"/>
                  </a:solidFill>
                  <a:latin typeface="Open Sauce"/>
                </a:rPr>
                <a:t>ve</a:t>
              </a:r>
              <a:r>
                <a:rPr lang="en-US" sz="1699" spc="33" dirty="0">
                  <a:solidFill>
                    <a:srgbClr val="1A3B29"/>
                  </a:solidFill>
                  <a:latin typeface="Open Sauce"/>
                </a:rPr>
                <a:t> </a:t>
              </a:r>
              <a:r>
                <a:rPr lang="en-US" sz="1699" spc="33" dirty="0" err="1">
                  <a:solidFill>
                    <a:srgbClr val="1A3B29"/>
                  </a:solidFill>
                  <a:latin typeface="Open Sauce"/>
                </a:rPr>
                <a:t>ruhsal</a:t>
              </a:r>
              <a:r>
                <a:rPr lang="en-US" sz="1699" spc="33" dirty="0">
                  <a:solidFill>
                    <a:srgbClr val="1A3B29"/>
                  </a:solidFill>
                  <a:latin typeface="Open Sauce"/>
                </a:rPr>
                <a:t> </a:t>
              </a:r>
              <a:r>
                <a:rPr lang="en-US" sz="1699" spc="33" dirty="0" err="1">
                  <a:solidFill>
                    <a:srgbClr val="1A3B29"/>
                  </a:solidFill>
                  <a:latin typeface="Open Sauce"/>
                </a:rPr>
                <a:t>açıdan</a:t>
              </a:r>
              <a:r>
                <a:rPr lang="en-US" sz="1699" spc="33" dirty="0">
                  <a:solidFill>
                    <a:srgbClr val="1A3B29"/>
                  </a:solidFill>
                  <a:latin typeface="Open Sauce"/>
                </a:rPr>
                <a:t> </a:t>
              </a:r>
              <a:r>
                <a:rPr lang="en-US" sz="1699" spc="33" dirty="0" err="1">
                  <a:solidFill>
                    <a:srgbClr val="1A3B29"/>
                  </a:solidFill>
                  <a:latin typeface="Open Sauce"/>
                </a:rPr>
                <a:t>önemli</a:t>
              </a:r>
              <a:r>
                <a:rPr lang="en-US" sz="1699" spc="33" dirty="0">
                  <a:solidFill>
                    <a:srgbClr val="1A3B29"/>
                  </a:solidFill>
                  <a:latin typeface="Open Sauce"/>
                </a:rPr>
                <a:t> </a:t>
              </a:r>
              <a:r>
                <a:rPr lang="en-US" sz="1699" spc="33" dirty="0" err="1">
                  <a:solidFill>
                    <a:srgbClr val="1A3B29"/>
                  </a:solidFill>
                  <a:latin typeface="Open Sauce"/>
                </a:rPr>
                <a:t>yerleri</a:t>
              </a:r>
              <a:r>
                <a:rPr lang="en-US" sz="1699" spc="33" dirty="0">
                  <a:solidFill>
                    <a:srgbClr val="1A3B29"/>
                  </a:solidFill>
                  <a:latin typeface="Open Sauce"/>
                </a:rPr>
                <a:t> </a:t>
              </a:r>
              <a:r>
                <a:rPr lang="en-US" sz="1699" spc="33" dirty="0" err="1">
                  <a:solidFill>
                    <a:srgbClr val="1A3B29"/>
                  </a:solidFill>
                  <a:latin typeface="Open Sauce"/>
                </a:rPr>
                <a:t>ziyaretleri</a:t>
              </a:r>
              <a:r>
                <a:rPr lang="en-US" sz="1699" spc="33" dirty="0">
                  <a:solidFill>
                    <a:srgbClr val="1A3B29"/>
                  </a:solidFill>
                  <a:latin typeface="Open Sauce"/>
                </a:rPr>
                <a:t> </a:t>
              </a:r>
              <a:r>
                <a:rPr lang="en-US" sz="1699" spc="33" dirty="0" err="1">
                  <a:solidFill>
                    <a:srgbClr val="1A3B29"/>
                  </a:solidFill>
                  <a:latin typeface="Open Sauce"/>
                </a:rPr>
                <a:t>esnasında</a:t>
              </a:r>
              <a:r>
                <a:rPr lang="en-US" sz="1699" spc="33" dirty="0">
                  <a:solidFill>
                    <a:srgbClr val="1A3B29"/>
                  </a:solidFill>
                  <a:latin typeface="Open Sauce"/>
                </a:rPr>
                <a:t> </a:t>
              </a:r>
              <a:r>
                <a:rPr lang="en-US" sz="1699" spc="33" dirty="0" err="1">
                  <a:solidFill>
                    <a:srgbClr val="1A3B29"/>
                  </a:solidFill>
                  <a:latin typeface="Open Sauce"/>
                </a:rPr>
                <a:t>kurallara</a:t>
              </a:r>
              <a:r>
                <a:rPr lang="en-US" sz="1699" spc="33" dirty="0">
                  <a:solidFill>
                    <a:srgbClr val="1A3B29"/>
                  </a:solidFill>
                  <a:latin typeface="Open Sauce"/>
                </a:rPr>
                <a:t> </a:t>
              </a:r>
              <a:r>
                <a:rPr lang="en-US" sz="1699" spc="33" dirty="0" err="1">
                  <a:solidFill>
                    <a:srgbClr val="1A3B29"/>
                  </a:solidFill>
                  <a:latin typeface="Open Sauce"/>
                </a:rPr>
                <a:t>uyulmasını</a:t>
              </a:r>
              <a:r>
                <a:rPr lang="en-US" sz="1699" spc="33" dirty="0">
                  <a:solidFill>
                    <a:srgbClr val="1A3B29"/>
                  </a:solidFill>
                  <a:latin typeface="Open Sauce"/>
                </a:rPr>
                <a:t> </a:t>
              </a:r>
              <a:r>
                <a:rPr lang="en-US" sz="1699" spc="33" dirty="0" err="1">
                  <a:solidFill>
                    <a:srgbClr val="1A3B29"/>
                  </a:solidFill>
                  <a:latin typeface="Open Sauce"/>
                </a:rPr>
                <a:t>sağlamayı</a:t>
              </a:r>
              <a:r>
                <a:rPr lang="en-US" sz="1699" spc="33" dirty="0">
                  <a:solidFill>
                    <a:srgbClr val="1A3B29"/>
                  </a:solidFill>
                  <a:latin typeface="Open Sauce"/>
                </a:rPr>
                <a:t> (</a:t>
              </a:r>
              <a:r>
                <a:rPr lang="en-US" sz="1699" spc="33" dirty="0" err="1">
                  <a:solidFill>
                    <a:srgbClr val="1A3B29"/>
                  </a:solidFill>
                  <a:latin typeface="Open Sauce"/>
                </a:rPr>
                <a:t>çöp</a:t>
              </a:r>
              <a:r>
                <a:rPr lang="en-US" sz="1699" spc="33" dirty="0">
                  <a:solidFill>
                    <a:srgbClr val="1A3B29"/>
                  </a:solidFill>
                  <a:latin typeface="Open Sauce"/>
                </a:rPr>
                <a:t> </a:t>
              </a:r>
              <a:r>
                <a:rPr lang="en-US" sz="1699" spc="33" dirty="0" err="1">
                  <a:solidFill>
                    <a:srgbClr val="1A3B29"/>
                  </a:solidFill>
                  <a:latin typeface="Open Sauce"/>
                </a:rPr>
                <a:t>bidonlarını</a:t>
              </a:r>
              <a:r>
                <a:rPr lang="en-US" sz="1699" spc="33" dirty="0">
                  <a:solidFill>
                    <a:srgbClr val="1A3B29"/>
                  </a:solidFill>
                  <a:latin typeface="Open Sauce"/>
                </a:rPr>
                <a:t> </a:t>
              </a:r>
              <a:r>
                <a:rPr lang="en-US" sz="1699" spc="33" dirty="0" err="1">
                  <a:solidFill>
                    <a:srgbClr val="1A3B29"/>
                  </a:solidFill>
                  <a:latin typeface="Open Sauce"/>
                </a:rPr>
                <a:t>kullanmayı</a:t>
              </a:r>
              <a:r>
                <a:rPr lang="en-US" sz="1699" spc="33" dirty="0">
                  <a:solidFill>
                    <a:srgbClr val="1A3B29"/>
                  </a:solidFill>
                  <a:latin typeface="Open Sauce"/>
                </a:rPr>
                <a:t>, </a:t>
              </a:r>
              <a:r>
                <a:rPr lang="en-US" sz="1699" spc="33" dirty="0" err="1">
                  <a:solidFill>
                    <a:srgbClr val="1A3B29"/>
                  </a:solidFill>
                  <a:latin typeface="Open Sauce"/>
                </a:rPr>
                <a:t>sigara</a:t>
              </a:r>
              <a:r>
                <a:rPr lang="en-US" sz="1699" spc="33" dirty="0">
                  <a:solidFill>
                    <a:srgbClr val="1A3B29"/>
                  </a:solidFill>
                  <a:latin typeface="Open Sauce"/>
                </a:rPr>
                <a:t> </a:t>
              </a:r>
              <a:r>
                <a:rPr lang="en-US" sz="1699" spc="33" dirty="0" err="1">
                  <a:solidFill>
                    <a:srgbClr val="1A3B29"/>
                  </a:solidFill>
                  <a:latin typeface="Open Sauce"/>
                </a:rPr>
                <a:t>içmemeyi</a:t>
              </a:r>
              <a:r>
                <a:rPr lang="en-US" sz="1699" spc="33" dirty="0">
                  <a:solidFill>
                    <a:srgbClr val="1A3B29"/>
                  </a:solidFill>
                  <a:latin typeface="Open Sauce"/>
                </a:rPr>
                <a:t>, </a:t>
              </a:r>
              <a:r>
                <a:rPr lang="en-US" sz="1699" spc="33" dirty="0" err="1">
                  <a:solidFill>
                    <a:srgbClr val="1A3B29"/>
                  </a:solidFill>
                  <a:latin typeface="Open Sauce"/>
                </a:rPr>
                <a:t>yüksek</a:t>
              </a:r>
              <a:r>
                <a:rPr lang="en-US" sz="1699" spc="33" dirty="0">
                  <a:solidFill>
                    <a:srgbClr val="1A3B29"/>
                  </a:solidFill>
                  <a:latin typeface="Open Sauce"/>
                </a:rPr>
                <a:t> </a:t>
              </a:r>
              <a:r>
                <a:rPr lang="en-US" sz="1699" spc="33" dirty="0" err="1">
                  <a:solidFill>
                    <a:srgbClr val="1A3B29"/>
                  </a:solidFill>
                  <a:latin typeface="Open Sauce"/>
                </a:rPr>
                <a:t>sesle</a:t>
              </a:r>
              <a:r>
                <a:rPr lang="en-US" sz="1699" spc="33" dirty="0">
                  <a:solidFill>
                    <a:srgbClr val="1A3B29"/>
                  </a:solidFill>
                  <a:latin typeface="Open Sauce"/>
                </a:rPr>
                <a:t> </a:t>
              </a:r>
              <a:r>
                <a:rPr lang="en-US" sz="1699" spc="33" dirty="0" err="1">
                  <a:solidFill>
                    <a:srgbClr val="1A3B29"/>
                  </a:solidFill>
                  <a:latin typeface="Open Sauce"/>
                </a:rPr>
                <a:t>konuşmamayı</a:t>
              </a:r>
              <a:r>
                <a:rPr lang="en-US" sz="1699" spc="33" dirty="0">
                  <a:solidFill>
                    <a:srgbClr val="1A3B29"/>
                  </a:solidFill>
                  <a:latin typeface="Open Sauce"/>
                </a:rPr>
                <a:t>, </a:t>
              </a:r>
              <a:r>
                <a:rPr lang="en-US" sz="1699" spc="33" dirty="0" err="1">
                  <a:solidFill>
                    <a:srgbClr val="1A3B29"/>
                  </a:solidFill>
                  <a:latin typeface="Open Sauce"/>
                </a:rPr>
                <a:t>sarhoş</a:t>
              </a:r>
              <a:r>
                <a:rPr lang="en-US" sz="1699" spc="33" dirty="0">
                  <a:solidFill>
                    <a:srgbClr val="1A3B29"/>
                  </a:solidFill>
                  <a:latin typeface="Open Sauce"/>
                </a:rPr>
                <a:t> </a:t>
              </a:r>
              <a:r>
                <a:rPr lang="en-US" sz="1699" spc="33" dirty="0" err="1">
                  <a:solidFill>
                    <a:srgbClr val="1A3B29"/>
                  </a:solidFill>
                  <a:latin typeface="Open Sauce"/>
                </a:rPr>
                <a:t>olmanız</a:t>
              </a:r>
              <a:r>
                <a:rPr lang="en-US" sz="1699" spc="33" dirty="0">
                  <a:solidFill>
                    <a:srgbClr val="1A3B29"/>
                  </a:solidFill>
                  <a:latin typeface="Open Sauce"/>
                </a:rPr>
                <a:t> </a:t>
              </a:r>
              <a:r>
                <a:rPr lang="en-US" sz="1699" spc="33" dirty="0" err="1">
                  <a:solidFill>
                    <a:srgbClr val="1A3B29"/>
                  </a:solidFill>
                  <a:latin typeface="Open Sauce"/>
                </a:rPr>
                <a:t>durumunda</a:t>
              </a:r>
              <a:r>
                <a:rPr lang="en-US" sz="1699" spc="33" dirty="0">
                  <a:solidFill>
                    <a:srgbClr val="1A3B29"/>
                  </a:solidFill>
                  <a:latin typeface="Open Sauce"/>
                </a:rPr>
                <a:t> </a:t>
              </a:r>
              <a:r>
                <a:rPr lang="en-US" sz="1699" spc="33" dirty="0" err="1">
                  <a:solidFill>
                    <a:srgbClr val="1A3B29"/>
                  </a:solidFill>
                  <a:latin typeface="Open Sauce"/>
                </a:rPr>
                <a:t>gitmemeyi</a:t>
              </a:r>
              <a:r>
                <a:rPr lang="en-US" sz="1699" spc="33" dirty="0">
                  <a:solidFill>
                    <a:srgbClr val="1A3B29"/>
                  </a:solidFill>
                  <a:latin typeface="Open Sauce"/>
                </a:rPr>
                <a:t>, </a:t>
              </a:r>
              <a:r>
                <a:rPr lang="en-US" sz="1699" spc="33" dirty="0" err="1">
                  <a:solidFill>
                    <a:srgbClr val="1A3B29"/>
                  </a:solidFill>
                  <a:latin typeface="Open Sauce"/>
                </a:rPr>
                <a:t>kılık</a:t>
              </a:r>
              <a:r>
                <a:rPr lang="en-US" sz="1699" spc="33" dirty="0">
                  <a:solidFill>
                    <a:srgbClr val="1A3B29"/>
                  </a:solidFill>
                  <a:latin typeface="Open Sauce"/>
                </a:rPr>
                <a:t> </a:t>
              </a:r>
              <a:r>
                <a:rPr lang="en-US" sz="1699" spc="33" dirty="0" err="1">
                  <a:solidFill>
                    <a:srgbClr val="1A3B29"/>
                  </a:solidFill>
                  <a:latin typeface="Open Sauce"/>
                </a:rPr>
                <a:t>kıyafet</a:t>
              </a:r>
              <a:r>
                <a:rPr lang="en-US" sz="1699" spc="33" dirty="0">
                  <a:solidFill>
                    <a:srgbClr val="1A3B29"/>
                  </a:solidFill>
                  <a:latin typeface="Open Sauce"/>
                </a:rPr>
                <a:t> </a:t>
              </a:r>
              <a:r>
                <a:rPr lang="en-US" sz="1699" spc="33" dirty="0" err="1">
                  <a:solidFill>
                    <a:srgbClr val="1A3B29"/>
                  </a:solidFill>
                  <a:latin typeface="Open Sauce"/>
                </a:rPr>
                <a:t>kurallarına</a:t>
              </a:r>
              <a:r>
                <a:rPr lang="en-US" sz="1699" spc="33" dirty="0">
                  <a:solidFill>
                    <a:srgbClr val="1A3B29"/>
                  </a:solidFill>
                  <a:latin typeface="Open Sauce"/>
                </a:rPr>
                <a:t> </a:t>
              </a:r>
              <a:r>
                <a:rPr lang="en-US" sz="1699" spc="33" dirty="0" err="1">
                  <a:solidFill>
                    <a:srgbClr val="1A3B29"/>
                  </a:solidFill>
                  <a:latin typeface="Open Sauce"/>
                </a:rPr>
                <a:t>uymayı</a:t>
              </a:r>
              <a:r>
                <a:rPr lang="en-US" sz="1699" spc="33" dirty="0">
                  <a:solidFill>
                    <a:srgbClr val="1A3B29"/>
                  </a:solidFill>
                  <a:latin typeface="Open Sauce"/>
                </a:rPr>
                <a:t> vb.),</a:t>
              </a:r>
            </a:p>
            <a:p>
              <a:pPr marL="366912" lvl="1" indent="-183456">
                <a:lnSpc>
                  <a:spcPts val="2379"/>
                </a:lnSpc>
                <a:buFont typeface="Arial"/>
                <a:buChar char="•"/>
              </a:pPr>
              <a:r>
                <a:rPr lang="en-US" sz="1699" spc="33" dirty="0" err="1">
                  <a:solidFill>
                    <a:srgbClr val="1A3B29"/>
                  </a:solidFill>
                  <a:latin typeface="Open Sauce"/>
                </a:rPr>
                <a:t>Tarihsel</a:t>
              </a:r>
              <a:r>
                <a:rPr lang="en-US" sz="1699" spc="33" dirty="0">
                  <a:solidFill>
                    <a:srgbClr val="1A3B29"/>
                  </a:solidFill>
                  <a:latin typeface="Open Sauce"/>
                </a:rPr>
                <a:t> / </a:t>
              </a:r>
              <a:r>
                <a:rPr lang="en-US" sz="1699" spc="33" dirty="0" err="1">
                  <a:solidFill>
                    <a:srgbClr val="1A3B29"/>
                  </a:solidFill>
                  <a:latin typeface="Open Sauce"/>
                </a:rPr>
                <a:t>arkeolojik</a:t>
              </a:r>
              <a:r>
                <a:rPr lang="en-US" sz="1699" spc="33" dirty="0">
                  <a:solidFill>
                    <a:srgbClr val="1A3B29"/>
                  </a:solidFill>
                  <a:latin typeface="Open Sauce"/>
                </a:rPr>
                <a:t> </a:t>
              </a:r>
              <a:r>
                <a:rPr lang="en-US" sz="1699" spc="33" dirty="0" err="1">
                  <a:solidFill>
                    <a:srgbClr val="1A3B29"/>
                  </a:solidFill>
                  <a:latin typeface="Open Sauce"/>
                </a:rPr>
                <a:t>eserlerin</a:t>
              </a:r>
              <a:r>
                <a:rPr lang="en-US" sz="1699" spc="33" dirty="0">
                  <a:solidFill>
                    <a:srgbClr val="1A3B29"/>
                  </a:solidFill>
                  <a:latin typeface="Open Sauce"/>
                </a:rPr>
                <a:t> </a:t>
              </a:r>
              <a:r>
                <a:rPr lang="en-US" sz="1699" spc="33" dirty="0" err="1">
                  <a:solidFill>
                    <a:srgbClr val="1A3B29"/>
                  </a:solidFill>
                  <a:latin typeface="Open Sauce"/>
                </a:rPr>
                <a:t>korunmasını</a:t>
              </a:r>
              <a:r>
                <a:rPr lang="en-US" sz="1699" spc="33" dirty="0">
                  <a:solidFill>
                    <a:srgbClr val="1A3B29"/>
                  </a:solidFill>
                  <a:latin typeface="Open Sauce"/>
                </a:rPr>
                <a:t> </a:t>
              </a:r>
              <a:r>
                <a:rPr lang="en-US" sz="1699" spc="33" dirty="0" err="1">
                  <a:solidFill>
                    <a:srgbClr val="1A3B29"/>
                  </a:solidFill>
                  <a:latin typeface="Open Sauce"/>
                </a:rPr>
                <a:t>hukuk</a:t>
              </a:r>
              <a:r>
                <a:rPr lang="en-US" sz="1699" spc="33" dirty="0">
                  <a:solidFill>
                    <a:srgbClr val="1A3B29"/>
                  </a:solidFill>
                  <a:latin typeface="Open Sauce"/>
                </a:rPr>
                <a:t> </a:t>
              </a:r>
              <a:r>
                <a:rPr lang="en-US" sz="1699" spc="33" dirty="0" err="1">
                  <a:solidFill>
                    <a:srgbClr val="1A3B29"/>
                  </a:solidFill>
                  <a:latin typeface="Open Sauce"/>
                </a:rPr>
                <a:t>tarafından</a:t>
              </a:r>
              <a:r>
                <a:rPr lang="en-US" sz="1699" spc="33" dirty="0">
                  <a:solidFill>
                    <a:srgbClr val="1A3B29"/>
                  </a:solidFill>
                  <a:latin typeface="Open Sauce"/>
                </a:rPr>
                <a:t> </a:t>
              </a:r>
              <a:r>
                <a:rPr lang="en-US" sz="1699" spc="33" dirty="0" err="1">
                  <a:solidFill>
                    <a:srgbClr val="1A3B29"/>
                  </a:solidFill>
                  <a:latin typeface="Open Sauce"/>
                </a:rPr>
                <a:t>izin</a:t>
              </a:r>
              <a:r>
                <a:rPr lang="en-US" sz="1699" spc="33" dirty="0">
                  <a:solidFill>
                    <a:srgbClr val="1A3B29"/>
                  </a:solidFill>
                  <a:latin typeface="Open Sauce"/>
                </a:rPr>
                <a:t> </a:t>
              </a:r>
              <a:r>
                <a:rPr lang="en-US" sz="1699" spc="33" dirty="0" err="1">
                  <a:solidFill>
                    <a:srgbClr val="1A3B29"/>
                  </a:solidFill>
                  <a:latin typeface="Open Sauce"/>
                </a:rPr>
                <a:t>verilmedikçe</a:t>
              </a:r>
              <a:r>
                <a:rPr lang="en-US" sz="1699" spc="33" dirty="0">
                  <a:solidFill>
                    <a:srgbClr val="1A3B29"/>
                  </a:solidFill>
                  <a:latin typeface="Open Sauce"/>
                </a:rPr>
                <a:t> </a:t>
              </a:r>
              <a:r>
                <a:rPr lang="en-US" sz="1699" spc="33" dirty="0" err="1">
                  <a:solidFill>
                    <a:srgbClr val="1A3B29"/>
                  </a:solidFill>
                  <a:latin typeface="Open Sauce"/>
                </a:rPr>
                <a:t>satılmamasını</a:t>
              </a:r>
              <a:r>
                <a:rPr lang="en-US" sz="1699" spc="33" dirty="0">
                  <a:solidFill>
                    <a:srgbClr val="1A3B29"/>
                  </a:solidFill>
                  <a:latin typeface="Open Sauce"/>
                </a:rPr>
                <a:t>, </a:t>
              </a:r>
              <a:r>
                <a:rPr lang="en-US" sz="1699" spc="33" dirty="0" err="1">
                  <a:solidFill>
                    <a:srgbClr val="1A3B29"/>
                  </a:solidFill>
                  <a:latin typeface="Open Sauce"/>
                </a:rPr>
                <a:t>ticaretin</a:t>
              </a:r>
              <a:r>
                <a:rPr lang="en-US" sz="1699" spc="33" dirty="0">
                  <a:solidFill>
                    <a:srgbClr val="1A3B29"/>
                  </a:solidFill>
                  <a:latin typeface="Open Sauce"/>
                </a:rPr>
                <a:t> </a:t>
              </a:r>
              <a:r>
                <a:rPr lang="en-US" sz="1699" spc="33" dirty="0" err="1">
                  <a:solidFill>
                    <a:srgbClr val="1A3B29"/>
                  </a:solidFill>
                  <a:latin typeface="Open Sauce"/>
                </a:rPr>
                <a:t>yapılmamasını</a:t>
              </a:r>
              <a:r>
                <a:rPr lang="en-US" sz="1699" spc="33" dirty="0">
                  <a:solidFill>
                    <a:srgbClr val="1A3B29"/>
                  </a:solidFill>
                  <a:latin typeface="Open Sauce"/>
                </a:rPr>
                <a:t> </a:t>
              </a:r>
              <a:r>
                <a:rPr lang="en-US" sz="1699" spc="33" dirty="0" err="1">
                  <a:solidFill>
                    <a:srgbClr val="1A3B29"/>
                  </a:solidFill>
                  <a:latin typeface="Open Sauce"/>
                </a:rPr>
                <a:t>ya</a:t>
              </a:r>
              <a:r>
                <a:rPr lang="en-US" sz="1699" spc="33" dirty="0">
                  <a:solidFill>
                    <a:srgbClr val="1A3B29"/>
                  </a:solidFill>
                  <a:latin typeface="Open Sauce"/>
                </a:rPr>
                <a:t> da </a:t>
              </a:r>
              <a:r>
                <a:rPr lang="en-US" sz="1699" spc="33" dirty="0" err="1">
                  <a:solidFill>
                    <a:srgbClr val="1A3B29"/>
                  </a:solidFill>
                  <a:latin typeface="Open Sauce"/>
                </a:rPr>
                <a:t>sergilenmemesini</a:t>
              </a:r>
              <a:r>
                <a:rPr lang="en-US" sz="1699" spc="33" dirty="0">
                  <a:solidFill>
                    <a:srgbClr val="1A3B29"/>
                  </a:solidFill>
                  <a:latin typeface="Open Sauce"/>
                </a:rPr>
                <a:t>,</a:t>
              </a:r>
            </a:p>
            <a:p>
              <a:pPr marL="366912" lvl="1" indent="-183456">
                <a:lnSpc>
                  <a:spcPts val="2379"/>
                </a:lnSpc>
                <a:buFont typeface="Arial"/>
                <a:buChar char="•"/>
              </a:pPr>
              <a:r>
                <a:rPr lang="en-US" sz="1699" spc="33" dirty="0" err="1">
                  <a:solidFill>
                    <a:srgbClr val="1A3B29"/>
                  </a:solidFill>
                  <a:latin typeface="Open Sauce"/>
                </a:rPr>
                <a:t>Yerel</a:t>
              </a:r>
              <a:r>
                <a:rPr lang="en-US" sz="1699" spc="33" dirty="0">
                  <a:solidFill>
                    <a:srgbClr val="1A3B29"/>
                  </a:solidFill>
                  <a:latin typeface="Open Sauce"/>
                </a:rPr>
                <a:t> </a:t>
              </a:r>
              <a:r>
                <a:rPr lang="en-US" sz="1699" spc="33" dirty="0" err="1">
                  <a:solidFill>
                    <a:srgbClr val="1A3B29"/>
                  </a:solidFill>
                  <a:latin typeface="Open Sauce"/>
                </a:rPr>
                <a:t>tarihsel</a:t>
              </a:r>
              <a:r>
                <a:rPr lang="en-US" sz="1699" spc="33" dirty="0">
                  <a:solidFill>
                    <a:srgbClr val="1A3B29"/>
                  </a:solidFill>
                  <a:latin typeface="Open Sauce"/>
                </a:rPr>
                <a:t>, </a:t>
              </a:r>
              <a:r>
                <a:rPr lang="en-US" sz="1699" spc="33" dirty="0" err="1">
                  <a:solidFill>
                    <a:srgbClr val="1A3B29"/>
                  </a:solidFill>
                  <a:latin typeface="Open Sauce"/>
                </a:rPr>
                <a:t>kültürel</a:t>
              </a:r>
              <a:r>
                <a:rPr lang="en-US" sz="1699" spc="33" dirty="0">
                  <a:solidFill>
                    <a:srgbClr val="1A3B29"/>
                  </a:solidFill>
                  <a:latin typeface="Open Sauce"/>
                </a:rPr>
                <a:t> </a:t>
              </a:r>
              <a:r>
                <a:rPr lang="en-US" sz="1699" spc="33" dirty="0" err="1">
                  <a:solidFill>
                    <a:srgbClr val="1A3B29"/>
                  </a:solidFill>
                  <a:latin typeface="Open Sauce"/>
                </a:rPr>
                <a:t>ve</a:t>
              </a:r>
              <a:r>
                <a:rPr lang="en-US" sz="1699" spc="33" dirty="0">
                  <a:solidFill>
                    <a:srgbClr val="1A3B29"/>
                  </a:solidFill>
                  <a:latin typeface="Open Sauce"/>
                </a:rPr>
                <a:t> </a:t>
              </a:r>
              <a:r>
                <a:rPr lang="en-US" sz="1699" spc="33" dirty="0" err="1">
                  <a:solidFill>
                    <a:srgbClr val="1A3B29"/>
                  </a:solidFill>
                  <a:latin typeface="Open Sauce"/>
                </a:rPr>
                <a:t>tarihi</a:t>
              </a:r>
              <a:r>
                <a:rPr lang="en-US" sz="1699" spc="33" dirty="0">
                  <a:solidFill>
                    <a:srgbClr val="1A3B29"/>
                  </a:solidFill>
                  <a:latin typeface="Open Sauce"/>
                </a:rPr>
                <a:t> </a:t>
              </a:r>
              <a:r>
                <a:rPr lang="en-US" sz="1699" spc="33" dirty="0" err="1">
                  <a:solidFill>
                    <a:srgbClr val="1A3B29"/>
                  </a:solidFill>
                  <a:latin typeface="Open Sauce"/>
                </a:rPr>
                <a:t>bakımdan</a:t>
              </a:r>
              <a:r>
                <a:rPr lang="en-US" sz="1699" spc="33" dirty="0">
                  <a:solidFill>
                    <a:srgbClr val="1A3B29"/>
                  </a:solidFill>
                  <a:latin typeface="Open Sauce"/>
                </a:rPr>
                <a:t> </a:t>
              </a:r>
              <a:r>
                <a:rPr lang="en-US" sz="1699" spc="33" dirty="0" err="1">
                  <a:solidFill>
                    <a:srgbClr val="1A3B29"/>
                  </a:solidFill>
                  <a:latin typeface="Open Sauce"/>
                </a:rPr>
                <a:t>önemli</a:t>
              </a:r>
              <a:r>
                <a:rPr lang="en-US" sz="1699" spc="33" dirty="0">
                  <a:solidFill>
                    <a:srgbClr val="1A3B29"/>
                  </a:solidFill>
                  <a:latin typeface="Open Sauce"/>
                </a:rPr>
                <a:t> </a:t>
              </a:r>
              <a:r>
                <a:rPr lang="en-US" sz="1699" spc="33" dirty="0" err="1">
                  <a:solidFill>
                    <a:srgbClr val="1A3B29"/>
                  </a:solidFill>
                  <a:latin typeface="Open Sauce"/>
                </a:rPr>
                <a:t>yerlere</a:t>
              </a:r>
              <a:r>
                <a:rPr lang="en-US" sz="1699" spc="33" dirty="0">
                  <a:solidFill>
                    <a:srgbClr val="1A3B29"/>
                  </a:solidFill>
                  <a:latin typeface="Open Sauce"/>
                </a:rPr>
                <a:t> </a:t>
              </a:r>
              <a:r>
                <a:rPr lang="en-US" sz="1699" spc="33" dirty="0" err="1">
                  <a:solidFill>
                    <a:srgbClr val="1A3B29"/>
                  </a:solidFill>
                  <a:latin typeface="Open Sauce"/>
                </a:rPr>
                <a:t>yapılan</a:t>
              </a:r>
              <a:r>
                <a:rPr lang="en-US" sz="1699" spc="33" dirty="0">
                  <a:solidFill>
                    <a:srgbClr val="1A3B29"/>
                  </a:solidFill>
                  <a:latin typeface="Open Sauce"/>
                </a:rPr>
                <a:t> </a:t>
              </a:r>
              <a:r>
                <a:rPr lang="en-US" sz="1699" spc="33" dirty="0" err="1">
                  <a:solidFill>
                    <a:srgbClr val="1A3B29"/>
                  </a:solidFill>
                  <a:latin typeface="Open Sauce"/>
                </a:rPr>
                <a:t>ziyaretlerin</a:t>
              </a:r>
              <a:r>
                <a:rPr lang="en-US" sz="1699" spc="33" dirty="0">
                  <a:solidFill>
                    <a:srgbClr val="1A3B29"/>
                  </a:solidFill>
                  <a:latin typeface="Open Sauce"/>
                </a:rPr>
                <a:t> </a:t>
              </a:r>
              <a:r>
                <a:rPr lang="en-US" sz="1699" spc="33" dirty="0" err="1">
                  <a:solidFill>
                    <a:srgbClr val="1A3B29"/>
                  </a:solidFill>
                  <a:latin typeface="Open Sauce"/>
                </a:rPr>
                <a:t>yerel</a:t>
              </a:r>
              <a:r>
                <a:rPr lang="en-US" sz="1699" spc="33" dirty="0">
                  <a:solidFill>
                    <a:srgbClr val="1A3B29"/>
                  </a:solidFill>
                  <a:latin typeface="Open Sauce"/>
                </a:rPr>
                <a:t> </a:t>
              </a:r>
              <a:r>
                <a:rPr lang="en-US" sz="1699" spc="33" dirty="0" err="1">
                  <a:solidFill>
                    <a:srgbClr val="1A3B29"/>
                  </a:solidFill>
                  <a:latin typeface="Open Sauce"/>
                </a:rPr>
                <a:t>topluluk</a:t>
              </a:r>
              <a:r>
                <a:rPr lang="en-US" sz="1699" spc="33" dirty="0">
                  <a:solidFill>
                    <a:srgbClr val="1A3B29"/>
                  </a:solidFill>
                  <a:latin typeface="Open Sauce"/>
                </a:rPr>
                <a:t> </a:t>
              </a:r>
              <a:r>
                <a:rPr lang="en-US" sz="1699" spc="33" dirty="0" err="1">
                  <a:solidFill>
                    <a:srgbClr val="1A3B29"/>
                  </a:solidFill>
                  <a:latin typeface="Open Sauce"/>
                </a:rPr>
                <a:t>ile</a:t>
              </a:r>
              <a:r>
                <a:rPr lang="en-US" sz="1699" spc="33" dirty="0">
                  <a:solidFill>
                    <a:srgbClr val="1A3B29"/>
                  </a:solidFill>
                  <a:latin typeface="Open Sauce"/>
                </a:rPr>
                <a:t> </a:t>
              </a:r>
              <a:r>
                <a:rPr lang="en-US" sz="1699" spc="33" dirty="0" err="1">
                  <a:solidFill>
                    <a:srgbClr val="1A3B29"/>
                  </a:solidFill>
                  <a:latin typeface="Open Sauce"/>
                </a:rPr>
                <a:t>birlikte</a:t>
              </a:r>
              <a:r>
                <a:rPr lang="en-US" sz="1699" spc="33" dirty="0">
                  <a:solidFill>
                    <a:srgbClr val="1A3B29"/>
                  </a:solidFill>
                  <a:latin typeface="Open Sauce"/>
                </a:rPr>
                <a:t> </a:t>
              </a:r>
              <a:r>
                <a:rPr lang="en-US" sz="1699" spc="33" dirty="0" err="1">
                  <a:solidFill>
                    <a:srgbClr val="1A3B29"/>
                  </a:solidFill>
                  <a:latin typeface="Open Sauce"/>
                </a:rPr>
                <a:t>etkileşimimizde</a:t>
              </a:r>
              <a:r>
                <a:rPr lang="en-US" sz="1699" spc="33" dirty="0">
                  <a:solidFill>
                    <a:srgbClr val="1A3B29"/>
                  </a:solidFill>
                  <a:latin typeface="Open Sauce"/>
                </a:rPr>
                <a:t> </a:t>
              </a:r>
              <a:r>
                <a:rPr lang="en-US" sz="1699" spc="33" dirty="0" err="1">
                  <a:solidFill>
                    <a:srgbClr val="1A3B29"/>
                  </a:solidFill>
                  <a:latin typeface="Open Sauce"/>
                </a:rPr>
                <a:t>bu</a:t>
              </a:r>
              <a:r>
                <a:rPr lang="en-US" sz="1699" spc="33" dirty="0">
                  <a:solidFill>
                    <a:srgbClr val="1A3B29"/>
                  </a:solidFill>
                  <a:latin typeface="Open Sauce"/>
                </a:rPr>
                <a:t> </a:t>
              </a:r>
              <a:r>
                <a:rPr lang="en-US" sz="1699" spc="33" dirty="0" err="1">
                  <a:solidFill>
                    <a:srgbClr val="1A3B29"/>
                  </a:solidFill>
                  <a:latin typeface="Open Sauce"/>
                </a:rPr>
                <a:t>değerlerin</a:t>
              </a:r>
              <a:r>
                <a:rPr lang="en-US" sz="1699" spc="33" dirty="0">
                  <a:solidFill>
                    <a:srgbClr val="1A3B29"/>
                  </a:solidFill>
                  <a:latin typeface="Open Sauce"/>
                </a:rPr>
                <a:t> </a:t>
              </a:r>
              <a:r>
                <a:rPr lang="en-US" sz="1699" spc="33" dirty="0" err="1">
                  <a:solidFill>
                    <a:srgbClr val="1A3B29"/>
                  </a:solidFill>
                  <a:latin typeface="Open Sauce"/>
                </a:rPr>
                <a:t>korunması</a:t>
              </a:r>
              <a:r>
                <a:rPr lang="en-US" sz="1699" spc="33" dirty="0">
                  <a:solidFill>
                    <a:srgbClr val="1A3B29"/>
                  </a:solidFill>
                  <a:latin typeface="Open Sauce"/>
                </a:rPr>
                <a:t> </a:t>
              </a:r>
              <a:r>
                <a:rPr lang="en-US" sz="1699" spc="33" dirty="0" err="1">
                  <a:solidFill>
                    <a:srgbClr val="1A3B29"/>
                  </a:solidFill>
                  <a:latin typeface="Open Sauce"/>
                </a:rPr>
                <a:t>ile</a:t>
              </a:r>
              <a:r>
                <a:rPr lang="en-US" sz="1699" spc="33" dirty="0">
                  <a:solidFill>
                    <a:srgbClr val="1A3B29"/>
                  </a:solidFill>
                  <a:latin typeface="Open Sauce"/>
                </a:rPr>
                <a:t> </a:t>
              </a:r>
              <a:r>
                <a:rPr lang="en-US" sz="1699" spc="33" dirty="0" err="1">
                  <a:solidFill>
                    <a:srgbClr val="1A3B29"/>
                  </a:solidFill>
                  <a:latin typeface="Open Sauce"/>
                </a:rPr>
                <a:t>ilgili</a:t>
              </a:r>
              <a:r>
                <a:rPr lang="en-US" sz="1699" spc="33" dirty="0">
                  <a:solidFill>
                    <a:srgbClr val="1A3B29"/>
                  </a:solidFill>
                  <a:latin typeface="Open Sauce"/>
                </a:rPr>
                <a:t> </a:t>
              </a:r>
              <a:r>
                <a:rPr lang="en-US" sz="1699" spc="33" dirty="0" err="1">
                  <a:solidFill>
                    <a:srgbClr val="1A3B29"/>
                  </a:solidFill>
                  <a:latin typeface="Open Sauce"/>
                </a:rPr>
                <a:t>ortak</a:t>
              </a:r>
              <a:r>
                <a:rPr lang="en-US" sz="1699" spc="33" dirty="0">
                  <a:solidFill>
                    <a:srgbClr val="1A3B29"/>
                  </a:solidFill>
                  <a:latin typeface="Open Sauce"/>
                </a:rPr>
                <a:t> </a:t>
              </a:r>
              <a:r>
                <a:rPr lang="en-US" sz="1699" spc="33" dirty="0" err="1">
                  <a:solidFill>
                    <a:srgbClr val="1A3B29"/>
                  </a:solidFill>
                  <a:latin typeface="Open Sauce"/>
                </a:rPr>
                <a:t>amaçlar</a:t>
              </a:r>
              <a:r>
                <a:rPr lang="en-US" sz="1699" spc="33" dirty="0">
                  <a:solidFill>
                    <a:srgbClr val="1A3B29"/>
                  </a:solidFill>
                  <a:latin typeface="Open Sauce"/>
                </a:rPr>
                <a:t> </a:t>
              </a:r>
              <a:r>
                <a:rPr lang="en-US" sz="1699" spc="33" dirty="0" err="1">
                  <a:solidFill>
                    <a:srgbClr val="1A3B29"/>
                  </a:solidFill>
                  <a:latin typeface="Open Sauce"/>
                </a:rPr>
                <a:t>etrafında</a:t>
              </a:r>
              <a:r>
                <a:rPr lang="en-US" sz="1699" spc="33" dirty="0">
                  <a:solidFill>
                    <a:srgbClr val="1A3B29"/>
                  </a:solidFill>
                  <a:latin typeface="Open Sauce"/>
                </a:rPr>
                <a:t> </a:t>
              </a:r>
              <a:r>
                <a:rPr lang="en-US" sz="1699" spc="33" dirty="0" err="1">
                  <a:solidFill>
                    <a:srgbClr val="1A3B29"/>
                  </a:solidFill>
                  <a:latin typeface="Open Sauce"/>
                </a:rPr>
                <a:t>programlarımıza</a:t>
              </a:r>
              <a:r>
                <a:rPr lang="en-US" sz="1699" spc="33" dirty="0">
                  <a:solidFill>
                    <a:srgbClr val="1A3B29"/>
                  </a:solidFill>
                  <a:latin typeface="Open Sauce"/>
                </a:rPr>
                <a:t> </a:t>
              </a:r>
              <a:r>
                <a:rPr lang="en-US" sz="1699" spc="33" dirty="0" err="1">
                  <a:solidFill>
                    <a:srgbClr val="1A3B29"/>
                  </a:solidFill>
                  <a:latin typeface="Open Sauce"/>
                </a:rPr>
                <a:t>dahil</a:t>
              </a:r>
              <a:r>
                <a:rPr lang="en-US" sz="1699" spc="33" dirty="0">
                  <a:solidFill>
                    <a:srgbClr val="1A3B29"/>
                  </a:solidFill>
                  <a:latin typeface="Open Sauce"/>
                </a:rPr>
                <a:t> </a:t>
              </a:r>
              <a:r>
                <a:rPr lang="en-US" sz="1699" spc="33" dirty="0" err="1">
                  <a:solidFill>
                    <a:srgbClr val="1A3B29"/>
                  </a:solidFill>
                  <a:latin typeface="Open Sauce"/>
                </a:rPr>
                <a:t>etmeyi</a:t>
              </a:r>
              <a:r>
                <a:rPr lang="en-US" sz="1699" spc="33" dirty="0">
                  <a:solidFill>
                    <a:srgbClr val="1A3B29"/>
                  </a:solidFill>
                  <a:latin typeface="Open Sauce"/>
                </a:rPr>
                <a:t> </a:t>
              </a:r>
              <a:r>
                <a:rPr lang="en-US" sz="1699" spc="33" dirty="0" err="1">
                  <a:solidFill>
                    <a:srgbClr val="1A3B29"/>
                  </a:solidFill>
                  <a:latin typeface="Open Sauce"/>
                </a:rPr>
                <a:t>taahhüt</a:t>
              </a:r>
              <a:r>
                <a:rPr lang="en-US" sz="1699" spc="33" dirty="0">
                  <a:solidFill>
                    <a:srgbClr val="1A3B29"/>
                  </a:solidFill>
                  <a:latin typeface="Open Sauce"/>
                </a:rPr>
                <a:t> </a:t>
              </a:r>
              <a:r>
                <a:rPr lang="en-US" sz="1699" spc="33" dirty="0" err="1">
                  <a:solidFill>
                    <a:srgbClr val="1A3B29"/>
                  </a:solidFill>
                  <a:latin typeface="Open Sauce"/>
                </a:rPr>
                <a:t>ederiz</a:t>
              </a:r>
              <a:r>
                <a:rPr lang="en-US" sz="1699" spc="33" dirty="0">
                  <a:solidFill>
                    <a:srgbClr val="1A3B29"/>
                  </a:solidFill>
                  <a:latin typeface="Open Sauce"/>
                </a:rPr>
                <a:t>.</a:t>
              </a:r>
            </a:p>
            <a:p>
              <a:pPr>
                <a:lnSpc>
                  <a:spcPts val="2379"/>
                </a:lnSpc>
              </a:pPr>
              <a:endParaRPr lang="en-US" sz="1699" spc="33" dirty="0">
                <a:solidFill>
                  <a:srgbClr val="1A3B29"/>
                </a:solidFill>
                <a:latin typeface="Open Sauce Italics"/>
              </a:endParaRPr>
            </a:p>
          </p:txBody>
        </p:sp>
      </p:grpSp>
    </p:spTree>
    <p:extLst>
      <p:ext uri="{BB962C8B-B14F-4D97-AF65-F5344CB8AC3E}">
        <p14:creationId xmlns="" xmlns:p14="http://schemas.microsoft.com/office/powerpoint/2010/main" val="2900427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28592"/>
            <a:ext cx="18288000" cy="1571636"/>
            <a:chOff x="0" y="0"/>
            <a:chExt cx="6817712" cy="1451986"/>
          </a:xfrm>
        </p:grpSpPr>
        <p:sp>
          <p:nvSpPr>
            <p:cNvPr id="8" name="Freeform 3"/>
            <p:cNvSpPr/>
            <p:nvPr/>
          </p:nvSpPr>
          <p:spPr>
            <a:xfrm>
              <a:off x="0" y="0"/>
              <a:ext cx="6817713" cy="1451986"/>
            </a:xfrm>
            <a:custGeom>
              <a:avLst/>
              <a:gdLst/>
              <a:ahLst/>
              <a:cxnLst/>
              <a:rect l="l" t="t" r="r" b="b"/>
              <a:pathLst>
                <a:path w="6817713" h="1451986">
                  <a:moveTo>
                    <a:pt x="0" y="0"/>
                  </a:moveTo>
                  <a:lnTo>
                    <a:pt x="6817713" y="0"/>
                  </a:lnTo>
                  <a:lnTo>
                    <a:pt x="6817713" y="1451986"/>
                  </a:lnTo>
                  <a:lnTo>
                    <a:pt x="0" y="1451986"/>
                  </a:lnTo>
                  <a:close/>
                </a:path>
              </a:pathLst>
            </a:custGeom>
            <a:solidFill>
              <a:srgbClr val="266041"/>
            </a:solidFill>
          </p:spPr>
          <p:txBody>
            <a:bodyPr/>
            <a:lstStyle/>
            <a:p>
              <a:endParaRPr lang="tr-TR"/>
            </a:p>
          </p:txBody>
        </p:sp>
      </p:grpSp>
      <p:grpSp>
        <p:nvGrpSpPr>
          <p:cNvPr id="5" name="Group 2"/>
          <p:cNvGrpSpPr/>
          <p:nvPr/>
        </p:nvGrpSpPr>
        <p:grpSpPr>
          <a:xfrm>
            <a:off x="1500134" y="714344"/>
            <a:ext cx="15734453" cy="8660216"/>
            <a:chOff x="0" y="-479760"/>
            <a:chExt cx="20979271" cy="11546949"/>
          </a:xfrm>
        </p:grpSpPr>
        <p:sp>
          <p:nvSpPr>
            <p:cNvPr id="3" name="TextBox 3"/>
            <p:cNvSpPr txBox="1"/>
            <p:nvPr/>
          </p:nvSpPr>
          <p:spPr>
            <a:xfrm>
              <a:off x="0" y="-479760"/>
              <a:ext cx="20979271" cy="1212725"/>
            </a:xfrm>
            <a:prstGeom prst="rect">
              <a:avLst/>
            </a:prstGeom>
          </p:spPr>
          <p:txBody>
            <a:bodyPr lIns="0" tIns="0" rIns="0" bIns="0" rtlCol="0" anchor="t">
              <a:spAutoFit/>
            </a:bodyPr>
            <a:lstStyle/>
            <a:p>
              <a:pPr>
                <a:lnSpc>
                  <a:spcPts val="8014"/>
                </a:lnSpc>
              </a:pPr>
              <a:r>
                <a:rPr lang="tr-TR" sz="4800" dirty="0">
                  <a:solidFill>
                    <a:schemeClr val="bg1"/>
                  </a:solidFill>
                  <a:latin typeface="Open Sauce Heavy"/>
                </a:rPr>
                <a:t>İŞ SAĞLIĞI VE GÜVENLİĞİ </a:t>
              </a:r>
              <a:r>
                <a:rPr lang="en-US" sz="4800" dirty="0">
                  <a:solidFill>
                    <a:schemeClr val="bg1"/>
                  </a:solidFill>
                  <a:latin typeface="Open Sauce Heavy"/>
                </a:rPr>
                <a:t>POLİTİKAMIZ </a:t>
              </a:r>
            </a:p>
          </p:txBody>
        </p:sp>
        <p:sp>
          <p:nvSpPr>
            <p:cNvPr id="4" name="TextBox 4"/>
            <p:cNvSpPr txBox="1"/>
            <p:nvPr/>
          </p:nvSpPr>
          <p:spPr>
            <a:xfrm>
              <a:off x="0" y="2449449"/>
              <a:ext cx="20979271" cy="8617740"/>
            </a:xfrm>
            <a:prstGeom prst="rect">
              <a:avLst/>
            </a:prstGeom>
          </p:spPr>
          <p:txBody>
            <a:bodyPr lIns="0" tIns="0" rIns="0" bIns="0" rtlCol="0" anchor="t">
              <a:spAutoFit/>
            </a:bodyPr>
            <a:lstStyle/>
            <a:p>
              <a:pPr marL="366912" lvl="1" indent="-183456">
                <a:lnSpc>
                  <a:spcPts val="2379"/>
                </a:lnSpc>
                <a:buFont typeface="Arial"/>
                <a:buChar char="•"/>
              </a:pPr>
              <a:r>
                <a:rPr lang="en-US" sz="1699" spc="33" dirty="0">
                  <a:solidFill>
                    <a:srgbClr val="1A3B29"/>
                  </a:solidFill>
                  <a:latin typeface="Open Sauce"/>
                </a:rPr>
                <a:t>Kaila Hotels </a:t>
              </a:r>
              <a:r>
                <a:rPr lang="en-US" sz="1699" spc="33" dirty="0" err="1">
                  <a:solidFill>
                    <a:srgbClr val="1A3B29"/>
                  </a:solidFill>
                  <a:latin typeface="Open Sauce"/>
                </a:rPr>
                <a:t>olarak</a:t>
              </a:r>
              <a:r>
                <a:rPr lang="tr-TR" sz="1699" spc="33" dirty="0">
                  <a:solidFill>
                    <a:srgbClr val="1A3B29"/>
                  </a:solidFill>
                  <a:latin typeface="Open Sauce"/>
                </a:rPr>
                <a:t>, çalışanlarımızın çalışma koşullarını sürekli iyileştirmek ve standartlarını korumak için çabalarız. Benimsemiş olduğumuz İŞ Sağlığı Ve Güvenliği Politikamız, insana duyulan saygıya dayanmaktadır. Faaliyet gösterdiğimiz her alanda ve tüm iş süreçlerimizde gereken hassasiyeti göstermek önceliğimizdir. 6331 sayılı İş Sağlığı Ve Güvenliği Kanununu temel alarak ‘Sağlığım, Güvenliğim, İşim’ sloganı ile sıfır iş kazası hedeflemektir.</a:t>
              </a:r>
            </a:p>
            <a:p>
              <a:pPr marL="366912" lvl="1" indent="-183456">
                <a:lnSpc>
                  <a:spcPts val="2379"/>
                </a:lnSpc>
                <a:buFont typeface="Arial"/>
                <a:buChar char="•"/>
              </a:pPr>
              <a:r>
                <a:rPr lang="tr-TR" sz="1699" spc="33" dirty="0">
                  <a:solidFill>
                    <a:srgbClr val="1A3B29"/>
                  </a:solidFill>
                  <a:latin typeface="Open Sauce"/>
                </a:rPr>
                <a:t>Açık ve şeffaf yönetim biçimimizi, profesyonellik, dürüstlük, çalışkanlık, güvenilirlik ilkelerimizle oluştururuz.</a:t>
              </a:r>
            </a:p>
            <a:p>
              <a:pPr marL="366912" lvl="1" indent="-183456">
                <a:lnSpc>
                  <a:spcPts val="2379"/>
                </a:lnSpc>
                <a:buFont typeface="Arial"/>
                <a:buChar char="•"/>
              </a:pPr>
              <a:endParaRPr lang="tr-TR" sz="1699" spc="33" dirty="0">
                <a:solidFill>
                  <a:srgbClr val="1A3B29"/>
                </a:solidFill>
                <a:latin typeface="Open Sauce"/>
              </a:endParaRPr>
            </a:p>
            <a:p>
              <a:pPr marL="366912" lvl="1" indent="-183456">
                <a:lnSpc>
                  <a:spcPts val="2379"/>
                </a:lnSpc>
                <a:buFont typeface="Arial"/>
                <a:buChar char="•"/>
              </a:pPr>
              <a:r>
                <a:rPr lang="tr-TR" sz="1699" spc="33" dirty="0">
                  <a:solidFill>
                    <a:srgbClr val="1A3B29"/>
                  </a:solidFill>
                  <a:latin typeface="Open Sauce"/>
                </a:rPr>
                <a:t>Bu doğrultuda;</a:t>
              </a:r>
            </a:p>
            <a:p>
              <a:pPr marL="366912" lvl="1" indent="-183456">
                <a:lnSpc>
                  <a:spcPts val="2379"/>
                </a:lnSpc>
                <a:buFont typeface="Arial"/>
                <a:buChar char="•"/>
              </a:pPr>
              <a:endParaRPr lang="tr-TR" sz="1699" spc="33" dirty="0">
                <a:solidFill>
                  <a:srgbClr val="1A3B29"/>
                </a:solidFill>
                <a:latin typeface="Open Sauce"/>
              </a:endParaRPr>
            </a:p>
            <a:p>
              <a:pPr marL="366912" lvl="1" indent="-183456">
                <a:lnSpc>
                  <a:spcPts val="2379"/>
                </a:lnSpc>
                <a:buFont typeface="Arial"/>
                <a:buChar char="•"/>
              </a:pPr>
              <a:r>
                <a:rPr lang="tr-TR" sz="1699" spc="33" dirty="0">
                  <a:solidFill>
                    <a:srgbClr val="1A3B29"/>
                  </a:solidFill>
                  <a:latin typeface="Open Sauce"/>
                </a:rPr>
                <a:t>İş kazası ve meslek hastalığı doğurabilecek emniyetsiz durum ve hareketleri, olası kaza risklerini, etkin bir risk değerlendirmesi yaparak önceden tespit etmeyi ve ortadan kaldırmayı,</a:t>
              </a:r>
            </a:p>
            <a:p>
              <a:pPr marL="366912" lvl="1" indent="-183456">
                <a:lnSpc>
                  <a:spcPts val="2379"/>
                </a:lnSpc>
                <a:buFont typeface="Arial"/>
                <a:buChar char="•"/>
              </a:pPr>
              <a:endParaRPr lang="tr-TR" sz="1699" spc="33" dirty="0">
                <a:solidFill>
                  <a:srgbClr val="1A3B29"/>
                </a:solidFill>
                <a:latin typeface="Open Sauce"/>
              </a:endParaRPr>
            </a:p>
            <a:p>
              <a:pPr marL="366912" lvl="1" indent="-183456">
                <a:lnSpc>
                  <a:spcPts val="2379"/>
                </a:lnSpc>
                <a:buFont typeface="Arial"/>
                <a:buChar char="•"/>
              </a:pPr>
              <a:r>
                <a:rPr lang="tr-TR" sz="1699" spc="33" dirty="0">
                  <a:solidFill>
                    <a:srgbClr val="1A3B29"/>
                  </a:solidFill>
                  <a:latin typeface="Open Sauce"/>
                </a:rPr>
                <a:t>Çalışanlarımızı iş sağlığı ve güvenliği alanında eğitmeyi ve iyi bir iş sağlığı ve güvenliği bilincine erişmelerini sağlamayı,</a:t>
              </a:r>
            </a:p>
            <a:p>
              <a:pPr marL="366912" lvl="1" indent="-183456">
                <a:lnSpc>
                  <a:spcPts val="2379"/>
                </a:lnSpc>
                <a:buFont typeface="Arial"/>
                <a:buChar char="•"/>
              </a:pPr>
              <a:endParaRPr lang="tr-TR" sz="1699" spc="33" dirty="0">
                <a:solidFill>
                  <a:srgbClr val="1A3B29"/>
                </a:solidFill>
                <a:latin typeface="Open Sauce"/>
              </a:endParaRPr>
            </a:p>
            <a:p>
              <a:pPr marL="366912" lvl="1" indent="-183456">
                <a:lnSpc>
                  <a:spcPts val="2379"/>
                </a:lnSpc>
                <a:buFont typeface="Arial"/>
                <a:buChar char="•"/>
              </a:pPr>
              <a:r>
                <a:rPr lang="tr-TR" sz="1699" spc="33" dirty="0">
                  <a:solidFill>
                    <a:srgbClr val="1A3B29"/>
                  </a:solidFill>
                  <a:latin typeface="Open Sauce"/>
                </a:rPr>
                <a:t>Şirketimizi iş sağlığı ve güvenliği uygulamalarında sektörde örnek bir kurum haline getirmeyi,</a:t>
              </a:r>
            </a:p>
            <a:p>
              <a:pPr marL="366912" lvl="1" indent="-183456">
                <a:lnSpc>
                  <a:spcPts val="2379"/>
                </a:lnSpc>
                <a:buFont typeface="Arial"/>
                <a:buChar char="•"/>
              </a:pPr>
              <a:endParaRPr lang="tr-TR" sz="1699" spc="33" dirty="0">
                <a:solidFill>
                  <a:srgbClr val="1A3B29"/>
                </a:solidFill>
                <a:latin typeface="Open Sauce"/>
              </a:endParaRPr>
            </a:p>
            <a:p>
              <a:pPr marL="366912" lvl="1" indent="-183456">
                <a:lnSpc>
                  <a:spcPts val="2379"/>
                </a:lnSpc>
                <a:buFont typeface="Arial"/>
                <a:buChar char="•"/>
              </a:pPr>
              <a:r>
                <a:rPr lang="tr-TR" sz="1699" spc="33" dirty="0">
                  <a:solidFill>
                    <a:srgbClr val="1A3B29"/>
                  </a:solidFill>
                  <a:latin typeface="Open Sauce"/>
                </a:rPr>
                <a:t>Çalışanlarımızın, alt yüklenicilerin, ziyaretçilerin ve işyeri dışında çalışan şirket personelimizin sağlık ve güvenliklerini temin etmek için, yürürlükte bulunan  iş sağlığı ve güvenliği ile ilgili kurallara uymalarını sağlamayı,</a:t>
              </a:r>
            </a:p>
            <a:p>
              <a:pPr marL="366912" lvl="1" indent="-183456">
                <a:lnSpc>
                  <a:spcPts val="2379"/>
                </a:lnSpc>
                <a:buFont typeface="Arial"/>
                <a:buChar char="•"/>
              </a:pPr>
              <a:endParaRPr lang="tr-TR" sz="1699" spc="33" dirty="0">
                <a:solidFill>
                  <a:srgbClr val="1A3B29"/>
                </a:solidFill>
                <a:latin typeface="Open Sauce"/>
              </a:endParaRPr>
            </a:p>
            <a:p>
              <a:pPr marL="366912" lvl="1" indent="-183456">
                <a:lnSpc>
                  <a:spcPts val="2379"/>
                </a:lnSpc>
                <a:buFont typeface="Arial"/>
                <a:buChar char="•"/>
              </a:pPr>
              <a:r>
                <a:rPr lang="tr-TR" sz="1699" spc="33" dirty="0">
                  <a:solidFill>
                    <a:srgbClr val="1A3B29"/>
                  </a:solidFill>
                  <a:latin typeface="Open Sauce"/>
                </a:rPr>
                <a:t>Endüstriyel dünyanın ve teknolojinin gelişimini göz önünde bulundurarak altyapı ve donanımlarımızı geliştirmeye çalışmayı,</a:t>
              </a:r>
            </a:p>
            <a:p>
              <a:pPr marL="366912" lvl="1" indent="-183456">
                <a:lnSpc>
                  <a:spcPts val="2379"/>
                </a:lnSpc>
                <a:buFont typeface="Arial"/>
                <a:buChar char="•"/>
              </a:pPr>
              <a:endParaRPr lang="tr-TR" sz="1699" spc="33" dirty="0">
                <a:solidFill>
                  <a:srgbClr val="1A3B29"/>
                </a:solidFill>
                <a:latin typeface="Open Sauce"/>
              </a:endParaRPr>
            </a:p>
            <a:p>
              <a:pPr marL="366912" lvl="1" indent="-183456">
                <a:lnSpc>
                  <a:spcPts val="2379"/>
                </a:lnSpc>
                <a:buFont typeface="Arial"/>
                <a:buChar char="•"/>
              </a:pPr>
              <a:r>
                <a:rPr lang="tr-TR" sz="1699" spc="33" dirty="0">
                  <a:solidFill>
                    <a:srgbClr val="1A3B29"/>
                  </a:solidFill>
                  <a:latin typeface="Open Sauce"/>
                </a:rPr>
                <a:t>Yaklaşımımızı her daim sürdürmeyi ve sürekli geliştirmeyi taahhüt ederiz.</a:t>
              </a:r>
            </a:p>
            <a:p>
              <a:pPr marL="183456" lvl="1">
                <a:lnSpc>
                  <a:spcPts val="2379"/>
                </a:lnSpc>
              </a:pPr>
              <a:endParaRPr lang="tr-TR" sz="1699" spc="33" dirty="0">
                <a:solidFill>
                  <a:srgbClr val="1A3B29"/>
                </a:solidFill>
                <a:latin typeface="Open Sauce"/>
              </a:endParaRPr>
            </a:p>
          </p:txBody>
        </p:sp>
      </p:grpSp>
    </p:spTree>
    <p:extLst>
      <p:ext uri="{BB962C8B-B14F-4D97-AF65-F5344CB8AC3E}">
        <p14:creationId xmlns="" xmlns:p14="http://schemas.microsoft.com/office/powerpoint/2010/main" val="2828869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95194"/>
            <a:ext cx="18288000" cy="4292368"/>
            <a:chOff x="0" y="0"/>
            <a:chExt cx="6817712" cy="1451986"/>
          </a:xfrm>
        </p:grpSpPr>
        <p:sp>
          <p:nvSpPr>
            <p:cNvPr id="3" name="Freeform 3"/>
            <p:cNvSpPr/>
            <p:nvPr/>
          </p:nvSpPr>
          <p:spPr>
            <a:xfrm>
              <a:off x="0" y="0"/>
              <a:ext cx="6817713" cy="1451986"/>
            </a:xfrm>
            <a:custGeom>
              <a:avLst/>
              <a:gdLst/>
              <a:ahLst/>
              <a:cxnLst/>
              <a:rect l="l" t="t" r="r" b="b"/>
              <a:pathLst>
                <a:path w="6817713" h="1451986">
                  <a:moveTo>
                    <a:pt x="0" y="0"/>
                  </a:moveTo>
                  <a:lnTo>
                    <a:pt x="6817713" y="0"/>
                  </a:lnTo>
                  <a:lnTo>
                    <a:pt x="6817713" y="1451986"/>
                  </a:lnTo>
                  <a:lnTo>
                    <a:pt x="0" y="1451986"/>
                  </a:lnTo>
                  <a:close/>
                </a:path>
              </a:pathLst>
            </a:custGeom>
            <a:solidFill>
              <a:srgbClr val="266041"/>
            </a:solidFill>
          </p:spPr>
          <p:txBody>
            <a:bodyPr/>
            <a:lstStyle/>
            <a:p>
              <a:endParaRPr lang="tr-TR"/>
            </a:p>
          </p:txBody>
        </p:sp>
      </p:grpSp>
      <p:sp>
        <p:nvSpPr>
          <p:cNvPr id="4" name="TextBox 4"/>
          <p:cNvSpPr txBox="1"/>
          <p:nvPr/>
        </p:nvSpPr>
        <p:spPr>
          <a:xfrm>
            <a:off x="2358022" y="3165358"/>
            <a:ext cx="8403284" cy="2308324"/>
          </a:xfrm>
          <a:prstGeom prst="rect">
            <a:avLst/>
          </a:prstGeom>
        </p:spPr>
        <p:txBody>
          <a:bodyPr lIns="0" tIns="0" rIns="0" bIns="0" rtlCol="0" anchor="t">
            <a:spAutoFit/>
          </a:bodyPr>
          <a:lstStyle/>
          <a:p>
            <a:pPr>
              <a:lnSpc>
                <a:spcPts val="8960"/>
              </a:lnSpc>
            </a:pPr>
            <a:r>
              <a:rPr lang="tr-TR" sz="6400" dirty="0">
                <a:solidFill>
                  <a:srgbClr val="FFFFFF"/>
                </a:solidFill>
                <a:latin typeface="Open Sauce Heavy"/>
              </a:rPr>
              <a:t>İ</a:t>
            </a:r>
            <a:r>
              <a:rPr lang="en-US" sz="6400" dirty="0">
                <a:solidFill>
                  <a:srgbClr val="FFFFFF"/>
                </a:solidFill>
                <a:latin typeface="Open Sauce Heavy"/>
              </a:rPr>
              <a:t>NSAN KAYNAKLARI VE EĞ</a:t>
            </a:r>
            <a:r>
              <a:rPr lang="tr-TR" sz="6400" dirty="0">
                <a:solidFill>
                  <a:srgbClr val="FFFFFF"/>
                </a:solidFill>
                <a:latin typeface="Open Sauce Heavy"/>
              </a:rPr>
              <a:t>İ</a:t>
            </a:r>
            <a:r>
              <a:rPr lang="en-US" sz="6400" dirty="0">
                <a:solidFill>
                  <a:srgbClr val="FFFFFF"/>
                </a:solidFill>
                <a:latin typeface="Open Sauce Heavy"/>
              </a:rPr>
              <a:t>T</a:t>
            </a:r>
            <a:r>
              <a:rPr lang="tr-TR" sz="6400" dirty="0">
                <a:solidFill>
                  <a:srgbClr val="FFFFFF"/>
                </a:solidFill>
                <a:latin typeface="Open Sauce Heavy"/>
              </a:rPr>
              <a:t>İ</a:t>
            </a:r>
            <a:r>
              <a:rPr lang="en-US" sz="6400" dirty="0">
                <a:solidFill>
                  <a:srgbClr val="FFFFFF"/>
                </a:solidFill>
                <a:latin typeface="Open Sauce Heavy"/>
              </a:rPr>
              <a:t>M</a:t>
            </a:r>
          </a:p>
        </p:txBody>
      </p:sp>
      <p:pic>
        <p:nvPicPr>
          <p:cNvPr id="5" name="4 Resim" descr="Kaila 2025 kopya.jpg"/>
          <p:cNvPicPr>
            <a:picLocks noChangeAspect="1"/>
          </p:cNvPicPr>
          <p:nvPr/>
        </p:nvPicPr>
        <p:blipFill>
          <a:blip r:embed="rId2" cstate="print"/>
          <a:stretch>
            <a:fillRect/>
          </a:stretch>
        </p:blipFill>
        <p:spPr>
          <a:xfrm>
            <a:off x="16216362" y="571468"/>
            <a:ext cx="1785546" cy="50006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648025"/>
            <a:ext cx="16222587" cy="6990949"/>
          </a:xfrm>
          <a:custGeom>
            <a:avLst/>
            <a:gdLst/>
            <a:ahLst/>
            <a:cxnLst/>
            <a:rect l="l" t="t" r="r" b="b"/>
            <a:pathLst>
              <a:path w="16222587" h="6990949">
                <a:moveTo>
                  <a:pt x="0" y="0"/>
                </a:moveTo>
                <a:lnTo>
                  <a:pt x="16222587" y="0"/>
                </a:lnTo>
                <a:lnTo>
                  <a:pt x="16222587" y="6990950"/>
                </a:lnTo>
                <a:lnTo>
                  <a:pt x="0" y="6990950"/>
                </a:lnTo>
                <a:lnTo>
                  <a:pt x="0" y="0"/>
                </a:lnTo>
                <a:close/>
              </a:path>
            </a:pathLst>
          </a:custGeom>
          <a:blipFill>
            <a:blip r:embed="rId2"/>
            <a:stretch>
              <a:fillRect/>
            </a:stretch>
          </a:blipFill>
        </p:spPr>
        <p:txBody>
          <a:bodyPr/>
          <a:lstStyle/>
          <a:p>
            <a:endParaRPr lang="tr-TR"/>
          </a:p>
        </p:txBody>
      </p:sp>
      <p:pic>
        <p:nvPicPr>
          <p:cNvPr id="3" name="2 Resim" descr="Kaila 2025 kopya.jpg"/>
          <p:cNvPicPr>
            <a:picLocks noChangeAspect="1"/>
          </p:cNvPicPr>
          <p:nvPr/>
        </p:nvPicPr>
        <p:blipFill>
          <a:blip r:embed="rId3" cstate="print"/>
          <a:stretch>
            <a:fillRect/>
          </a:stretch>
        </p:blipFill>
        <p:spPr>
          <a:xfrm>
            <a:off x="16216362" y="571468"/>
            <a:ext cx="1785546" cy="50006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3663" y="914400"/>
            <a:ext cx="14671520" cy="1953260"/>
          </a:xfrm>
          <a:prstGeom prst="rect">
            <a:avLst/>
          </a:prstGeom>
        </p:spPr>
        <p:txBody>
          <a:bodyPr lIns="0" tIns="0" rIns="0" bIns="0" rtlCol="0" anchor="t">
            <a:spAutoFit/>
          </a:bodyPr>
          <a:lstStyle/>
          <a:p>
            <a:pPr>
              <a:lnSpc>
                <a:spcPts val="7839"/>
              </a:lnSpc>
            </a:pPr>
            <a:r>
              <a:rPr lang="en-US" sz="5599">
                <a:solidFill>
                  <a:srgbClr val="1A3B29"/>
                </a:solidFill>
                <a:latin typeface="Open Sauce Heavy"/>
              </a:rPr>
              <a:t>Çalışanlarımıza Vereceğimiz Çevre Ve Sürdürülebilirlik Eğitimleri;</a:t>
            </a:r>
          </a:p>
        </p:txBody>
      </p:sp>
      <p:grpSp>
        <p:nvGrpSpPr>
          <p:cNvPr id="3" name="Group 3"/>
          <p:cNvGrpSpPr/>
          <p:nvPr/>
        </p:nvGrpSpPr>
        <p:grpSpPr>
          <a:xfrm>
            <a:off x="1788619" y="3815808"/>
            <a:ext cx="2748889" cy="1639600"/>
            <a:chOff x="0" y="0"/>
            <a:chExt cx="3017753" cy="1799966"/>
          </a:xfrm>
        </p:grpSpPr>
        <p:sp>
          <p:nvSpPr>
            <p:cNvPr id="4" name="Freeform 4"/>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grpSp>
        <p:nvGrpSpPr>
          <p:cNvPr id="5" name="Group 5"/>
          <p:cNvGrpSpPr/>
          <p:nvPr/>
        </p:nvGrpSpPr>
        <p:grpSpPr>
          <a:xfrm>
            <a:off x="4847596" y="3815808"/>
            <a:ext cx="2748889" cy="1639600"/>
            <a:chOff x="0" y="0"/>
            <a:chExt cx="3017753" cy="1799966"/>
          </a:xfrm>
        </p:grpSpPr>
        <p:sp>
          <p:nvSpPr>
            <p:cNvPr id="6" name="Freeform 6"/>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grpSp>
        <p:nvGrpSpPr>
          <p:cNvPr id="7" name="Group 7"/>
          <p:cNvGrpSpPr/>
          <p:nvPr/>
        </p:nvGrpSpPr>
        <p:grpSpPr>
          <a:xfrm>
            <a:off x="7907266" y="3815808"/>
            <a:ext cx="2748889" cy="1639600"/>
            <a:chOff x="0" y="0"/>
            <a:chExt cx="3017753" cy="1799966"/>
          </a:xfrm>
        </p:grpSpPr>
        <p:sp>
          <p:nvSpPr>
            <p:cNvPr id="8" name="Freeform 8"/>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grpSp>
        <p:nvGrpSpPr>
          <p:cNvPr id="9" name="Group 9"/>
          <p:cNvGrpSpPr/>
          <p:nvPr/>
        </p:nvGrpSpPr>
        <p:grpSpPr>
          <a:xfrm>
            <a:off x="10966935" y="3815808"/>
            <a:ext cx="2748889" cy="1639600"/>
            <a:chOff x="0" y="0"/>
            <a:chExt cx="3017753" cy="1799966"/>
          </a:xfrm>
        </p:grpSpPr>
        <p:sp>
          <p:nvSpPr>
            <p:cNvPr id="10" name="Freeform 10"/>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grpSp>
        <p:nvGrpSpPr>
          <p:cNvPr id="11" name="Group 11"/>
          <p:cNvGrpSpPr/>
          <p:nvPr/>
        </p:nvGrpSpPr>
        <p:grpSpPr>
          <a:xfrm>
            <a:off x="1788619" y="5794410"/>
            <a:ext cx="2748889" cy="1639600"/>
            <a:chOff x="0" y="0"/>
            <a:chExt cx="3017753" cy="1799966"/>
          </a:xfrm>
        </p:grpSpPr>
        <p:sp>
          <p:nvSpPr>
            <p:cNvPr id="12" name="Freeform 12"/>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grpSp>
        <p:nvGrpSpPr>
          <p:cNvPr id="13" name="Group 13"/>
          <p:cNvGrpSpPr/>
          <p:nvPr/>
        </p:nvGrpSpPr>
        <p:grpSpPr>
          <a:xfrm>
            <a:off x="10966935" y="5794410"/>
            <a:ext cx="2748889" cy="1639600"/>
            <a:chOff x="0" y="0"/>
            <a:chExt cx="3017753" cy="1799966"/>
          </a:xfrm>
        </p:grpSpPr>
        <p:sp>
          <p:nvSpPr>
            <p:cNvPr id="14" name="Freeform 14"/>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grpSp>
        <p:nvGrpSpPr>
          <p:cNvPr id="15" name="Group 15"/>
          <p:cNvGrpSpPr/>
          <p:nvPr/>
        </p:nvGrpSpPr>
        <p:grpSpPr>
          <a:xfrm>
            <a:off x="7907266" y="5794410"/>
            <a:ext cx="2748889" cy="1639600"/>
            <a:chOff x="0" y="0"/>
            <a:chExt cx="3017753" cy="1799966"/>
          </a:xfrm>
        </p:grpSpPr>
        <p:sp>
          <p:nvSpPr>
            <p:cNvPr id="16" name="Freeform 16"/>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grpSp>
        <p:nvGrpSpPr>
          <p:cNvPr id="17" name="Group 17"/>
          <p:cNvGrpSpPr/>
          <p:nvPr/>
        </p:nvGrpSpPr>
        <p:grpSpPr>
          <a:xfrm>
            <a:off x="4847596" y="5794410"/>
            <a:ext cx="2748889" cy="1639600"/>
            <a:chOff x="0" y="0"/>
            <a:chExt cx="3017753" cy="1799966"/>
          </a:xfrm>
        </p:grpSpPr>
        <p:sp>
          <p:nvSpPr>
            <p:cNvPr id="18" name="Freeform 18"/>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sp>
        <p:nvSpPr>
          <p:cNvPr id="19" name="TextBox 19"/>
          <p:cNvSpPr txBox="1"/>
          <p:nvPr/>
        </p:nvSpPr>
        <p:spPr>
          <a:xfrm rot="-60000">
            <a:off x="2161923" y="4393715"/>
            <a:ext cx="1996718" cy="378900"/>
          </a:xfrm>
          <a:prstGeom prst="rect">
            <a:avLst/>
          </a:prstGeom>
        </p:spPr>
        <p:txBody>
          <a:bodyPr lIns="0" tIns="0" rIns="0" bIns="0" rtlCol="0" anchor="t">
            <a:spAutoFit/>
          </a:bodyPr>
          <a:lstStyle/>
          <a:p>
            <a:pPr algn="ctr">
              <a:lnSpc>
                <a:spcPts val="3312"/>
              </a:lnSpc>
            </a:pPr>
            <a:r>
              <a:rPr lang="en-US" sz="1840" spc="36" dirty="0" err="1">
                <a:solidFill>
                  <a:schemeClr val="bg1"/>
                </a:solidFill>
                <a:latin typeface="Open Sauce"/>
              </a:rPr>
              <a:t>Sıfır</a:t>
            </a:r>
            <a:r>
              <a:rPr lang="en-US" sz="1840" spc="36" dirty="0">
                <a:solidFill>
                  <a:schemeClr val="bg1"/>
                </a:solidFill>
                <a:latin typeface="Open Sauce"/>
              </a:rPr>
              <a:t> </a:t>
            </a:r>
            <a:r>
              <a:rPr lang="en-US" sz="1840" spc="36" dirty="0" err="1">
                <a:solidFill>
                  <a:schemeClr val="bg1"/>
                </a:solidFill>
                <a:latin typeface="Open Sauce"/>
              </a:rPr>
              <a:t>atık</a:t>
            </a:r>
            <a:r>
              <a:rPr lang="en-US" sz="1840" spc="36" dirty="0">
                <a:solidFill>
                  <a:schemeClr val="bg1"/>
                </a:solidFill>
                <a:latin typeface="Open Sauce"/>
              </a:rPr>
              <a:t> </a:t>
            </a:r>
            <a:r>
              <a:rPr lang="en-US" sz="1840" spc="36" dirty="0" err="1">
                <a:solidFill>
                  <a:schemeClr val="bg1"/>
                </a:solidFill>
                <a:latin typeface="Open Sauce"/>
              </a:rPr>
              <a:t>eğitimi</a:t>
            </a:r>
            <a:endParaRPr lang="en-US" sz="1840" spc="36" dirty="0">
              <a:solidFill>
                <a:schemeClr val="bg1"/>
              </a:solidFill>
              <a:latin typeface="Open Sauce"/>
            </a:endParaRPr>
          </a:p>
        </p:txBody>
      </p:sp>
      <p:sp>
        <p:nvSpPr>
          <p:cNvPr id="20" name="TextBox 20"/>
          <p:cNvSpPr txBox="1"/>
          <p:nvPr/>
        </p:nvSpPr>
        <p:spPr>
          <a:xfrm>
            <a:off x="5223681" y="3979395"/>
            <a:ext cx="1996718" cy="1207650"/>
          </a:xfrm>
          <a:prstGeom prst="rect">
            <a:avLst/>
          </a:prstGeom>
        </p:spPr>
        <p:txBody>
          <a:bodyPr lIns="0" tIns="0" rIns="0" bIns="0" rtlCol="0" anchor="t">
            <a:spAutoFit/>
          </a:bodyPr>
          <a:lstStyle/>
          <a:p>
            <a:pPr algn="ctr">
              <a:lnSpc>
                <a:spcPts val="3312"/>
              </a:lnSpc>
            </a:pPr>
            <a:r>
              <a:rPr lang="en-US" sz="1840" spc="36">
                <a:solidFill>
                  <a:srgbClr val="FFFFFF"/>
                </a:solidFill>
                <a:latin typeface="Open Sauce"/>
              </a:rPr>
              <a:t>Enerji verimliliği ve tasarruf tedbirleri eğitimi</a:t>
            </a:r>
          </a:p>
        </p:txBody>
      </p:sp>
      <p:sp>
        <p:nvSpPr>
          <p:cNvPr id="21" name="TextBox 21"/>
          <p:cNvSpPr txBox="1"/>
          <p:nvPr/>
        </p:nvSpPr>
        <p:spPr>
          <a:xfrm>
            <a:off x="8281797" y="4203922"/>
            <a:ext cx="1996718" cy="793275"/>
          </a:xfrm>
          <a:prstGeom prst="rect">
            <a:avLst/>
          </a:prstGeom>
        </p:spPr>
        <p:txBody>
          <a:bodyPr lIns="0" tIns="0" rIns="0" bIns="0" rtlCol="0" anchor="t">
            <a:spAutoFit/>
          </a:bodyPr>
          <a:lstStyle/>
          <a:p>
            <a:pPr algn="ctr">
              <a:lnSpc>
                <a:spcPts val="3312"/>
              </a:lnSpc>
            </a:pPr>
            <a:r>
              <a:rPr lang="en-US" sz="1840" spc="36">
                <a:solidFill>
                  <a:srgbClr val="FFFFFF"/>
                </a:solidFill>
                <a:latin typeface="Open Sauce"/>
              </a:rPr>
              <a:t>Kimyasal kullanımı eğitimi</a:t>
            </a:r>
          </a:p>
        </p:txBody>
      </p:sp>
      <p:sp>
        <p:nvSpPr>
          <p:cNvPr id="22" name="TextBox 22"/>
          <p:cNvSpPr txBox="1"/>
          <p:nvPr/>
        </p:nvSpPr>
        <p:spPr>
          <a:xfrm>
            <a:off x="11343021" y="4411110"/>
            <a:ext cx="1996718" cy="378900"/>
          </a:xfrm>
          <a:prstGeom prst="rect">
            <a:avLst/>
          </a:prstGeom>
        </p:spPr>
        <p:txBody>
          <a:bodyPr lIns="0" tIns="0" rIns="0" bIns="0" rtlCol="0" anchor="t">
            <a:spAutoFit/>
          </a:bodyPr>
          <a:lstStyle/>
          <a:p>
            <a:pPr algn="ctr">
              <a:lnSpc>
                <a:spcPts val="3312"/>
              </a:lnSpc>
            </a:pPr>
            <a:r>
              <a:rPr lang="en-US" sz="1840" spc="36">
                <a:solidFill>
                  <a:srgbClr val="FFFFFF"/>
                </a:solidFill>
                <a:latin typeface="Open Sauce"/>
              </a:rPr>
              <a:t>Atık yağ eğitimi</a:t>
            </a:r>
          </a:p>
        </p:txBody>
      </p:sp>
      <p:sp>
        <p:nvSpPr>
          <p:cNvPr id="23" name="TextBox 23"/>
          <p:cNvSpPr txBox="1"/>
          <p:nvPr/>
        </p:nvSpPr>
        <p:spPr>
          <a:xfrm>
            <a:off x="2070683" y="6372373"/>
            <a:ext cx="2184761" cy="378900"/>
          </a:xfrm>
          <a:prstGeom prst="rect">
            <a:avLst/>
          </a:prstGeom>
        </p:spPr>
        <p:txBody>
          <a:bodyPr lIns="0" tIns="0" rIns="0" bIns="0" rtlCol="0" anchor="t">
            <a:spAutoFit/>
          </a:bodyPr>
          <a:lstStyle/>
          <a:p>
            <a:pPr algn="ctr">
              <a:lnSpc>
                <a:spcPts val="3312"/>
              </a:lnSpc>
            </a:pPr>
            <a:r>
              <a:rPr lang="en-US" sz="1840" spc="36">
                <a:solidFill>
                  <a:srgbClr val="FFFFFF"/>
                </a:solidFill>
                <a:latin typeface="Open Sauce"/>
              </a:rPr>
              <a:t>İlaçlama eğitimi</a:t>
            </a:r>
          </a:p>
        </p:txBody>
      </p:sp>
      <p:sp>
        <p:nvSpPr>
          <p:cNvPr id="24" name="TextBox 24"/>
          <p:cNvSpPr txBox="1"/>
          <p:nvPr/>
        </p:nvSpPr>
        <p:spPr>
          <a:xfrm>
            <a:off x="5082996" y="5957998"/>
            <a:ext cx="1996718" cy="1207650"/>
          </a:xfrm>
          <a:prstGeom prst="rect">
            <a:avLst/>
          </a:prstGeom>
        </p:spPr>
        <p:txBody>
          <a:bodyPr lIns="0" tIns="0" rIns="0" bIns="0" rtlCol="0" anchor="t">
            <a:spAutoFit/>
          </a:bodyPr>
          <a:lstStyle/>
          <a:p>
            <a:pPr algn="ctr">
              <a:lnSpc>
                <a:spcPts val="3312"/>
              </a:lnSpc>
            </a:pPr>
            <a:r>
              <a:rPr lang="en-US" sz="1840" spc="36" dirty="0" err="1">
                <a:solidFill>
                  <a:srgbClr val="FFFFFF"/>
                </a:solidFill>
                <a:latin typeface="Open Sauce"/>
              </a:rPr>
              <a:t>Çevre</a:t>
            </a:r>
            <a:r>
              <a:rPr lang="en-US" sz="1840" spc="36" dirty="0">
                <a:solidFill>
                  <a:srgbClr val="FFFFFF"/>
                </a:solidFill>
                <a:latin typeface="Open Sauce"/>
              </a:rPr>
              <a:t> </a:t>
            </a:r>
            <a:r>
              <a:rPr lang="en-US" sz="1840" spc="36" dirty="0" err="1">
                <a:solidFill>
                  <a:srgbClr val="FFFFFF"/>
                </a:solidFill>
                <a:latin typeface="Open Sauce"/>
              </a:rPr>
              <a:t>kirliliği</a:t>
            </a:r>
            <a:r>
              <a:rPr lang="en-US" sz="1840" spc="36" dirty="0">
                <a:solidFill>
                  <a:srgbClr val="FFFFFF"/>
                </a:solidFill>
                <a:latin typeface="Open Sauce"/>
              </a:rPr>
              <a:t> </a:t>
            </a:r>
            <a:r>
              <a:rPr lang="en-US" sz="1840" spc="36" dirty="0" err="1">
                <a:solidFill>
                  <a:srgbClr val="FFFFFF"/>
                </a:solidFill>
                <a:latin typeface="Open Sauce"/>
              </a:rPr>
              <a:t>müdahale</a:t>
            </a:r>
            <a:r>
              <a:rPr lang="en-US" sz="1840" spc="36" dirty="0">
                <a:solidFill>
                  <a:srgbClr val="FFFFFF"/>
                </a:solidFill>
                <a:latin typeface="Open Sauce"/>
              </a:rPr>
              <a:t> </a:t>
            </a:r>
            <a:r>
              <a:rPr lang="en-US" sz="1840" spc="36" dirty="0" err="1">
                <a:solidFill>
                  <a:srgbClr val="FFFFFF"/>
                </a:solidFill>
                <a:latin typeface="Open Sauce"/>
              </a:rPr>
              <a:t>ekibi</a:t>
            </a:r>
            <a:r>
              <a:rPr lang="en-US" sz="1840" spc="36" dirty="0">
                <a:solidFill>
                  <a:srgbClr val="FFFFFF"/>
                </a:solidFill>
                <a:latin typeface="Open Sauce"/>
              </a:rPr>
              <a:t> </a:t>
            </a:r>
            <a:r>
              <a:rPr lang="en-US" sz="1840" spc="36" dirty="0" err="1">
                <a:solidFill>
                  <a:srgbClr val="FFFFFF"/>
                </a:solidFill>
                <a:latin typeface="Open Sauce"/>
              </a:rPr>
              <a:t>eğitimi</a:t>
            </a:r>
            <a:r>
              <a:rPr lang="en-US" sz="1840" spc="36" dirty="0">
                <a:solidFill>
                  <a:srgbClr val="FFFFFF"/>
                </a:solidFill>
                <a:latin typeface="Open Sauce"/>
              </a:rPr>
              <a:t> </a:t>
            </a:r>
          </a:p>
        </p:txBody>
      </p:sp>
      <p:sp>
        <p:nvSpPr>
          <p:cNvPr id="25" name="TextBox 25"/>
          <p:cNvSpPr txBox="1"/>
          <p:nvPr/>
        </p:nvSpPr>
        <p:spPr>
          <a:xfrm>
            <a:off x="11060130" y="6028122"/>
            <a:ext cx="2562500" cy="1207650"/>
          </a:xfrm>
          <a:prstGeom prst="rect">
            <a:avLst/>
          </a:prstGeom>
        </p:spPr>
        <p:txBody>
          <a:bodyPr lIns="0" tIns="0" rIns="0" bIns="0" rtlCol="0" anchor="t">
            <a:spAutoFit/>
          </a:bodyPr>
          <a:lstStyle/>
          <a:p>
            <a:pPr algn="ctr">
              <a:lnSpc>
                <a:spcPts val="3312"/>
              </a:lnSpc>
            </a:pPr>
            <a:r>
              <a:rPr lang="en-US" sz="1840" spc="36" dirty="0" err="1">
                <a:solidFill>
                  <a:srgbClr val="FFFFFF"/>
                </a:solidFill>
                <a:latin typeface="Open Sauce"/>
              </a:rPr>
              <a:t>Caretta</a:t>
            </a:r>
            <a:r>
              <a:rPr lang="en-US" sz="1840" spc="36" dirty="0">
                <a:solidFill>
                  <a:srgbClr val="FFFFFF"/>
                </a:solidFill>
                <a:latin typeface="Open Sauce"/>
              </a:rPr>
              <a:t> </a:t>
            </a:r>
            <a:r>
              <a:rPr lang="en-US" sz="1840" spc="36" dirty="0" err="1">
                <a:solidFill>
                  <a:srgbClr val="FFFFFF"/>
                </a:solidFill>
                <a:latin typeface="Open Sauce"/>
              </a:rPr>
              <a:t>caretta</a:t>
            </a:r>
            <a:r>
              <a:rPr lang="en-US" sz="1840" spc="36" dirty="0">
                <a:solidFill>
                  <a:srgbClr val="FFFFFF"/>
                </a:solidFill>
                <a:latin typeface="Open Sauce"/>
              </a:rPr>
              <a:t> ‘</a:t>
            </a:r>
            <a:r>
              <a:rPr lang="en-US" sz="1840" spc="36" dirty="0" err="1">
                <a:solidFill>
                  <a:srgbClr val="FFFFFF"/>
                </a:solidFill>
                <a:latin typeface="Open Sauce"/>
              </a:rPr>
              <a:t>lar</a:t>
            </a:r>
            <a:r>
              <a:rPr lang="en-US" sz="1840" spc="36" dirty="0">
                <a:solidFill>
                  <a:srgbClr val="FFFFFF"/>
                </a:solidFill>
                <a:latin typeface="Open Sauce"/>
              </a:rPr>
              <a:t> </a:t>
            </a:r>
            <a:r>
              <a:rPr lang="en-US" sz="1840" spc="36" dirty="0" err="1">
                <a:solidFill>
                  <a:srgbClr val="FFFFFF"/>
                </a:solidFill>
                <a:latin typeface="Open Sauce"/>
              </a:rPr>
              <a:t>hakkında</a:t>
            </a:r>
            <a:r>
              <a:rPr lang="en-US" sz="1840" spc="36" dirty="0">
                <a:solidFill>
                  <a:srgbClr val="FFFFFF"/>
                </a:solidFill>
                <a:latin typeface="Open Sauce"/>
              </a:rPr>
              <a:t> </a:t>
            </a:r>
            <a:r>
              <a:rPr lang="en-US" sz="1840" spc="36" dirty="0" err="1">
                <a:solidFill>
                  <a:srgbClr val="FFFFFF"/>
                </a:solidFill>
                <a:latin typeface="Open Sauce"/>
              </a:rPr>
              <a:t>bigilendirme</a:t>
            </a:r>
            <a:r>
              <a:rPr lang="en-US" sz="1840" spc="36" dirty="0">
                <a:solidFill>
                  <a:srgbClr val="FFFFFF"/>
                </a:solidFill>
                <a:latin typeface="Open Sauce"/>
              </a:rPr>
              <a:t> </a:t>
            </a:r>
            <a:r>
              <a:rPr lang="en-US" sz="1840" spc="36" dirty="0" err="1">
                <a:solidFill>
                  <a:srgbClr val="FFFFFF"/>
                </a:solidFill>
                <a:latin typeface="Open Sauce"/>
              </a:rPr>
              <a:t>eğitimi</a:t>
            </a:r>
            <a:endParaRPr lang="en-US" sz="1840" spc="36" dirty="0">
              <a:solidFill>
                <a:srgbClr val="FFFFFF"/>
              </a:solidFill>
              <a:latin typeface="Open Sauce"/>
            </a:endParaRPr>
          </a:p>
        </p:txBody>
      </p:sp>
      <p:sp>
        <p:nvSpPr>
          <p:cNvPr id="26" name="TextBox 26"/>
          <p:cNvSpPr txBox="1"/>
          <p:nvPr/>
        </p:nvSpPr>
        <p:spPr>
          <a:xfrm>
            <a:off x="8281797" y="6028122"/>
            <a:ext cx="1996718" cy="1207650"/>
          </a:xfrm>
          <a:prstGeom prst="rect">
            <a:avLst/>
          </a:prstGeom>
        </p:spPr>
        <p:txBody>
          <a:bodyPr lIns="0" tIns="0" rIns="0" bIns="0" rtlCol="0" anchor="t">
            <a:spAutoFit/>
          </a:bodyPr>
          <a:lstStyle/>
          <a:p>
            <a:pPr algn="ctr">
              <a:lnSpc>
                <a:spcPts val="3312"/>
              </a:lnSpc>
            </a:pPr>
            <a:r>
              <a:rPr lang="en-US" sz="1840" spc="36">
                <a:solidFill>
                  <a:srgbClr val="FFFFFF"/>
                </a:solidFill>
                <a:latin typeface="Open Sauce"/>
              </a:rPr>
              <a:t>Otelllerde karbon ayakizi eğitimi</a:t>
            </a:r>
          </a:p>
        </p:txBody>
      </p:sp>
      <p:grpSp>
        <p:nvGrpSpPr>
          <p:cNvPr id="27" name="Group 27"/>
          <p:cNvGrpSpPr/>
          <p:nvPr/>
        </p:nvGrpSpPr>
        <p:grpSpPr>
          <a:xfrm>
            <a:off x="14030149" y="3815808"/>
            <a:ext cx="2748889" cy="1639600"/>
            <a:chOff x="0" y="0"/>
            <a:chExt cx="3017753" cy="1799966"/>
          </a:xfrm>
        </p:grpSpPr>
        <p:sp>
          <p:nvSpPr>
            <p:cNvPr id="28" name="Freeform 28"/>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grpSp>
        <p:nvGrpSpPr>
          <p:cNvPr id="29" name="Group 29"/>
          <p:cNvGrpSpPr/>
          <p:nvPr/>
        </p:nvGrpSpPr>
        <p:grpSpPr>
          <a:xfrm>
            <a:off x="14030149" y="5794410"/>
            <a:ext cx="2748889" cy="1639600"/>
            <a:chOff x="0" y="0"/>
            <a:chExt cx="3017753" cy="1799966"/>
          </a:xfrm>
        </p:grpSpPr>
        <p:sp>
          <p:nvSpPr>
            <p:cNvPr id="30" name="Freeform 30"/>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sp>
        <p:nvSpPr>
          <p:cNvPr id="31" name="TextBox 31"/>
          <p:cNvSpPr txBox="1"/>
          <p:nvPr/>
        </p:nvSpPr>
        <p:spPr>
          <a:xfrm>
            <a:off x="14211124" y="4014075"/>
            <a:ext cx="2386939" cy="1207650"/>
          </a:xfrm>
          <a:prstGeom prst="rect">
            <a:avLst/>
          </a:prstGeom>
        </p:spPr>
        <p:txBody>
          <a:bodyPr lIns="0" tIns="0" rIns="0" bIns="0" rtlCol="0" anchor="t">
            <a:spAutoFit/>
          </a:bodyPr>
          <a:lstStyle/>
          <a:p>
            <a:pPr algn="ctr">
              <a:lnSpc>
                <a:spcPts val="3312"/>
              </a:lnSpc>
            </a:pPr>
            <a:r>
              <a:rPr lang="en-US" sz="1840" spc="36" dirty="0" err="1">
                <a:solidFill>
                  <a:srgbClr val="FFFFFF"/>
                </a:solidFill>
                <a:latin typeface="Open Sauce"/>
              </a:rPr>
              <a:t>Suyun</a:t>
            </a:r>
            <a:r>
              <a:rPr lang="en-US" sz="1840" spc="36" dirty="0">
                <a:solidFill>
                  <a:srgbClr val="FFFFFF"/>
                </a:solidFill>
                <a:latin typeface="Open Sauce"/>
              </a:rPr>
              <a:t> </a:t>
            </a:r>
            <a:r>
              <a:rPr lang="en-US" sz="1840" spc="36" dirty="0" err="1">
                <a:solidFill>
                  <a:srgbClr val="FFFFFF"/>
                </a:solidFill>
                <a:latin typeface="Open Sauce"/>
              </a:rPr>
              <a:t>önemi</a:t>
            </a:r>
            <a:r>
              <a:rPr lang="en-US" sz="1840" spc="36" dirty="0">
                <a:solidFill>
                  <a:srgbClr val="FFFFFF"/>
                </a:solidFill>
                <a:latin typeface="Open Sauce"/>
              </a:rPr>
              <a:t>- </a:t>
            </a:r>
            <a:r>
              <a:rPr lang="en-US" sz="1840" spc="36" dirty="0" err="1">
                <a:solidFill>
                  <a:srgbClr val="FFFFFF"/>
                </a:solidFill>
                <a:latin typeface="Open Sauce"/>
              </a:rPr>
              <a:t>su</a:t>
            </a:r>
            <a:r>
              <a:rPr lang="en-US" sz="1840" spc="36" dirty="0">
                <a:solidFill>
                  <a:srgbClr val="FFFFFF"/>
                </a:solidFill>
                <a:latin typeface="Open Sauce"/>
              </a:rPr>
              <a:t> </a:t>
            </a:r>
            <a:r>
              <a:rPr lang="en-US" sz="1840" spc="36" dirty="0" err="1">
                <a:solidFill>
                  <a:srgbClr val="FFFFFF"/>
                </a:solidFill>
                <a:latin typeface="Open Sauce"/>
              </a:rPr>
              <a:t>tsarruf</a:t>
            </a:r>
            <a:r>
              <a:rPr lang="en-US" sz="1840" spc="36" dirty="0">
                <a:solidFill>
                  <a:srgbClr val="FFFFFF"/>
                </a:solidFill>
                <a:latin typeface="Open Sauce"/>
              </a:rPr>
              <a:t> </a:t>
            </a:r>
            <a:r>
              <a:rPr lang="en-US" sz="1840" spc="36" dirty="0" err="1">
                <a:solidFill>
                  <a:srgbClr val="FFFFFF"/>
                </a:solidFill>
                <a:latin typeface="Open Sauce"/>
              </a:rPr>
              <a:t>yöntemleri</a:t>
            </a:r>
            <a:r>
              <a:rPr lang="en-US" sz="1840" spc="36" dirty="0">
                <a:solidFill>
                  <a:srgbClr val="FFFFFF"/>
                </a:solidFill>
                <a:latin typeface="Open Sauce"/>
              </a:rPr>
              <a:t> </a:t>
            </a:r>
            <a:r>
              <a:rPr lang="en-US" sz="1840" spc="36" dirty="0" err="1">
                <a:solidFill>
                  <a:srgbClr val="FFFFFF"/>
                </a:solidFill>
                <a:latin typeface="Open Sauce"/>
              </a:rPr>
              <a:t>eğitimi</a:t>
            </a:r>
            <a:endParaRPr lang="en-US" sz="1840" spc="36" dirty="0">
              <a:solidFill>
                <a:srgbClr val="FFFFFF"/>
              </a:solidFill>
              <a:latin typeface="Open Sauce"/>
            </a:endParaRPr>
          </a:p>
        </p:txBody>
      </p:sp>
      <p:sp>
        <p:nvSpPr>
          <p:cNvPr id="32" name="TextBox 32"/>
          <p:cNvSpPr txBox="1"/>
          <p:nvPr/>
        </p:nvSpPr>
        <p:spPr>
          <a:xfrm>
            <a:off x="14448465" y="6165185"/>
            <a:ext cx="1996718" cy="793275"/>
          </a:xfrm>
          <a:prstGeom prst="rect">
            <a:avLst/>
          </a:prstGeom>
        </p:spPr>
        <p:txBody>
          <a:bodyPr lIns="0" tIns="0" rIns="0" bIns="0" rtlCol="0" anchor="t">
            <a:spAutoFit/>
          </a:bodyPr>
          <a:lstStyle/>
          <a:p>
            <a:pPr algn="ctr">
              <a:lnSpc>
                <a:spcPts val="3312"/>
              </a:lnSpc>
            </a:pPr>
            <a:r>
              <a:rPr lang="en-US" sz="1840" spc="36">
                <a:solidFill>
                  <a:srgbClr val="FFFFFF"/>
                </a:solidFill>
                <a:latin typeface="Open Sauce"/>
              </a:rPr>
              <a:t>Çevre yönetimi eğitimi</a:t>
            </a:r>
          </a:p>
        </p:txBody>
      </p:sp>
      <p:pic>
        <p:nvPicPr>
          <p:cNvPr id="33" name="32 Resim" descr="Kaila 2025 kopya.jpg"/>
          <p:cNvPicPr>
            <a:picLocks noChangeAspect="1"/>
          </p:cNvPicPr>
          <p:nvPr/>
        </p:nvPicPr>
        <p:blipFill>
          <a:blip r:embed="rId2" cstate="print"/>
          <a:stretch>
            <a:fillRect/>
          </a:stretch>
        </p:blipFill>
        <p:spPr>
          <a:xfrm>
            <a:off x="16216362" y="571468"/>
            <a:ext cx="1785546" cy="50006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66041"/>
        </a:solidFill>
        <a:effectLst/>
      </p:bgPr>
    </p:bg>
    <p:spTree>
      <p:nvGrpSpPr>
        <p:cNvPr id="1" name=""/>
        <p:cNvGrpSpPr/>
        <p:nvPr/>
      </p:nvGrpSpPr>
      <p:grpSpPr>
        <a:xfrm>
          <a:off x="0" y="0"/>
          <a:ext cx="0" cy="0"/>
          <a:chOff x="0" y="0"/>
          <a:chExt cx="0" cy="0"/>
        </a:xfrm>
      </p:grpSpPr>
      <p:sp>
        <p:nvSpPr>
          <p:cNvPr id="2" name="TextBox 2"/>
          <p:cNvSpPr txBox="1"/>
          <p:nvPr/>
        </p:nvSpPr>
        <p:spPr>
          <a:xfrm>
            <a:off x="1773663" y="1623635"/>
            <a:ext cx="15018355" cy="859684"/>
          </a:xfrm>
          <a:prstGeom prst="rect">
            <a:avLst/>
          </a:prstGeom>
        </p:spPr>
        <p:txBody>
          <a:bodyPr lIns="0" tIns="0" rIns="0" bIns="0" rtlCol="0" anchor="t">
            <a:spAutoFit/>
          </a:bodyPr>
          <a:lstStyle/>
          <a:p>
            <a:pPr>
              <a:lnSpc>
                <a:spcPts val="7081"/>
              </a:lnSpc>
            </a:pPr>
            <a:r>
              <a:rPr lang="en-US" sz="5057">
                <a:solidFill>
                  <a:srgbClr val="FFFFFF"/>
                </a:solidFill>
                <a:latin typeface="Open Sauce Heavy"/>
              </a:rPr>
              <a:t>Çalışanlarımıza Sunulan Yan Haklar</a:t>
            </a:r>
          </a:p>
        </p:txBody>
      </p:sp>
      <p:grpSp>
        <p:nvGrpSpPr>
          <p:cNvPr id="3" name="Group 3"/>
          <p:cNvGrpSpPr/>
          <p:nvPr/>
        </p:nvGrpSpPr>
        <p:grpSpPr>
          <a:xfrm>
            <a:off x="1323919" y="4035894"/>
            <a:ext cx="3921017" cy="1067435"/>
            <a:chOff x="0" y="0"/>
            <a:chExt cx="5228023" cy="1423247"/>
          </a:xfrm>
        </p:grpSpPr>
        <p:sp>
          <p:nvSpPr>
            <p:cNvPr id="4" name="TextBox 4"/>
            <p:cNvSpPr txBox="1"/>
            <p:nvPr/>
          </p:nvSpPr>
          <p:spPr>
            <a:xfrm>
              <a:off x="0" y="-66675"/>
              <a:ext cx="5228023" cy="795655"/>
            </a:xfrm>
            <a:prstGeom prst="rect">
              <a:avLst/>
            </a:prstGeom>
          </p:spPr>
          <p:txBody>
            <a:bodyPr lIns="0" tIns="0" rIns="0" bIns="0" rtlCol="0" anchor="t">
              <a:spAutoFit/>
            </a:bodyPr>
            <a:lstStyle/>
            <a:p>
              <a:pPr>
                <a:lnSpc>
                  <a:spcPts val="5040"/>
                </a:lnSpc>
              </a:pPr>
              <a:r>
                <a:rPr lang="en-US" sz="3600">
                  <a:solidFill>
                    <a:srgbClr val="FFFFFF"/>
                  </a:solidFill>
                  <a:latin typeface="Open Sauce Semi-Bold"/>
                </a:rPr>
                <a:t>01</a:t>
              </a:r>
            </a:p>
          </p:txBody>
        </p:sp>
        <p:sp>
          <p:nvSpPr>
            <p:cNvPr id="5" name="TextBox 5"/>
            <p:cNvSpPr txBox="1"/>
            <p:nvPr/>
          </p:nvSpPr>
          <p:spPr>
            <a:xfrm>
              <a:off x="0" y="929640"/>
              <a:ext cx="5228023" cy="493607"/>
            </a:xfrm>
            <a:prstGeom prst="rect">
              <a:avLst/>
            </a:prstGeom>
          </p:spPr>
          <p:txBody>
            <a:bodyPr lIns="0" tIns="0" rIns="0" bIns="0" rtlCol="0" anchor="t">
              <a:spAutoFit/>
            </a:bodyPr>
            <a:lstStyle/>
            <a:p>
              <a:pPr>
                <a:lnSpc>
                  <a:spcPts val="3219"/>
                </a:lnSpc>
              </a:pPr>
              <a:endParaRPr/>
            </a:p>
          </p:txBody>
        </p:sp>
      </p:grpSp>
      <p:grpSp>
        <p:nvGrpSpPr>
          <p:cNvPr id="6" name="Group 6"/>
          <p:cNvGrpSpPr/>
          <p:nvPr/>
        </p:nvGrpSpPr>
        <p:grpSpPr>
          <a:xfrm>
            <a:off x="5794566" y="4035894"/>
            <a:ext cx="3921017" cy="1067435"/>
            <a:chOff x="0" y="0"/>
            <a:chExt cx="5228023" cy="1423247"/>
          </a:xfrm>
        </p:grpSpPr>
        <p:sp>
          <p:nvSpPr>
            <p:cNvPr id="7" name="TextBox 7"/>
            <p:cNvSpPr txBox="1"/>
            <p:nvPr/>
          </p:nvSpPr>
          <p:spPr>
            <a:xfrm>
              <a:off x="0" y="-66675"/>
              <a:ext cx="5228023" cy="795655"/>
            </a:xfrm>
            <a:prstGeom prst="rect">
              <a:avLst/>
            </a:prstGeom>
          </p:spPr>
          <p:txBody>
            <a:bodyPr lIns="0" tIns="0" rIns="0" bIns="0" rtlCol="0" anchor="t">
              <a:spAutoFit/>
            </a:bodyPr>
            <a:lstStyle/>
            <a:p>
              <a:pPr>
                <a:lnSpc>
                  <a:spcPts val="5040"/>
                </a:lnSpc>
              </a:pPr>
              <a:r>
                <a:rPr lang="en-US" sz="3600" dirty="0">
                  <a:solidFill>
                    <a:srgbClr val="FFFFFF"/>
                  </a:solidFill>
                  <a:latin typeface="Open Sauce Semi-Bold"/>
                </a:rPr>
                <a:t>02</a:t>
              </a:r>
            </a:p>
          </p:txBody>
        </p:sp>
        <p:sp>
          <p:nvSpPr>
            <p:cNvPr id="8" name="TextBox 8"/>
            <p:cNvSpPr txBox="1"/>
            <p:nvPr/>
          </p:nvSpPr>
          <p:spPr>
            <a:xfrm>
              <a:off x="0" y="929640"/>
              <a:ext cx="5228023" cy="493607"/>
            </a:xfrm>
            <a:prstGeom prst="rect">
              <a:avLst/>
            </a:prstGeom>
          </p:spPr>
          <p:txBody>
            <a:bodyPr lIns="0" tIns="0" rIns="0" bIns="0" rtlCol="0" anchor="t">
              <a:spAutoFit/>
            </a:bodyPr>
            <a:lstStyle/>
            <a:p>
              <a:pPr>
                <a:lnSpc>
                  <a:spcPts val="3219"/>
                </a:lnSpc>
              </a:pPr>
              <a:endParaRPr/>
            </a:p>
          </p:txBody>
        </p:sp>
      </p:grpSp>
      <p:grpSp>
        <p:nvGrpSpPr>
          <p:cNvPr id="9" name="Group 9"/>
          <p:cNvGrpSpPr/>
          <p:nvPr/>
        </p:nvGrpSpPr>
        <p:grpSpPr>
          <a:xfrm>
            <a:off x="10037236" y="4035894"/>
            <a:ext cx="3921017" cy="1067435"/>
            <a:chOff x="0" y="0"/>
            <a:chExt cx="5228023" cy="1423247"/>
          </a:xfrm>
        </p:grpSpPr>
        <p:sp>
          <p:nvSpPr>
            <p:cNvPr id="10" name="TextBox 10"/>
            <p:cNvSpPr txBox="1"/>
            <p:nvPr/>
          </p:nvSpPr>
          <p:spPr>
            <a:xfrm>
              <a:off x="0" y="-66675"/>
              <a:ext cx="5228023" cy="795655"/>
            </a:xfrm>
            <a:prstGeom prst="rect">
              <a:avLst/>
            </a:prstGeom>
          </p:spPr>
          <p:txBody>
            <a:bodyPr lIns="0" tIns="0" rIns="0" bIns="0" rtlCol="0" anchor="t">
              <a:spAutoFit/>
            </a:bodyPr>
            <a:lstStyle/>
            <a:p>
              <a:pPr>
                <a:lnSpc>
                  <a:spcPts val="5040"/>
                </a:lnSpc>
              </a:pPr>
              <a:r>
                <a:rPr lang="en-US" sz="3600">
                  <a:solidFill>
                    <a:srgbClr val="FFFFFF"/>
                  </a:solidFill>
                  <a:latin typeface="Open Sauce Semi-Bold"/>
                </a:rPr>
                <a:t>03</a:t>
              </a:r>
            </a:p>
          </p:txBody>
        </p:sp>
        <p:sp>
          <p:nvSpPr>
            <p:cNvPr id="11" name="TextBox 11"/>
            <p:cNvSpPr txBox="1"/>
            <p:nvPr/>
          </p:nvSpPr>
          <p:spPr>
            <a:xfrm>
              <a:off x="0" y="929640"/>
              <a:ext cx="5228023" cy="493607"/>
            </a:xfrm>
            <a:prstGeom prst="rect">
              <a:avLst/>
            </a:prstGeom>
          </p:spPr>
          <p:txBody>
            <a:bodyPr lIns="0" tIns="0" rIns="0" bIns="0" rtlCol="0" anchor="t">
              <a:spAutoFit/>
            </a:bodyPr>
            <a:lstStyle/>
            <a:p>
              <a:pPr>
                <a:lnSpc>
                  <a:spcPts val="3219"/>
                </a:lnSpc>
              </a:pPr>
              <a:endParaRPr/>
            </a:p>
          </p:txBody>
        </p:sp>
      </p:grpSp>
      <p:sp>
        <p:nvSpPr>
          <p:cNvPr id="12" name="TextBox 12"/>
          <p:cNvSpPr txBox="1"/>
          <p:nvPr/>
        </p:nvSpPr>
        <p:spPr>
          <a:xfrm>
            <a:off x="1142944" y="5106201"/>
            <a:ext cx="3921017" cy="2923877"/>
          </a:xfrm>
          <a:prstGeom prst="rect">
            <a:avLst/>
          </a:prstGeom>
        </p:spPr>
        <p:txBody>
          <a:bodyPr lIns="0" tIns="0" rIns="0" bIns="0" rtlCol="0" anchor="t">
            <a:spAutoFit/>
          </a:bodyPr>
          <a:lstStyle/>
          <a:p>
            <a:pPr marL="453390" lvl="1" indent="-226695">
              <a:lnSpc>
                <a:spcPts val="3780"/>
              </a:lnSpc>
              <a:buFont typeface="Arial"/>
              <a:buChar char="•"/>
            </a:pPr>
            <a:r>
              <a:rPr lang="tr-TR" sz="2100" spc="42" dirty="0">
                <a:solidFill>
                  <a:srgbClr val="FFFFFF"/>
                </a:solidFill>
                <a:latin typeface="Open Sauce"/>
              </a:rPr>
              <a:t>Aynı ayda doğan personellerimizi bir araya getirip</a:t>
            </a:r>
            <a:r>
              <a:rPr lang="en-US" sz="2100" spc="42" dirty="0">
                <a:solidFill>
                  <a:srgbClr val="FFFFFF"/>
                </a:solidFill>
                <a:latin typeface="Open Sauce"/>
              </a:rPr>
              <a:t> </a:t>
            </a:r>
            <a:r>
              <a:rPr lang="en-US" sz="2100" spc="42" dirty="0" err="1">
                <a:solidFill>
                  <a:srgbClr val="FFFFFF"/>
                </a:solidFill>
                <a:latin typeface="Open Sauce"/>
              </a:rPr>
              <a:t>otel</a:t>
            </a:r>
            <a:r>
              <a:rPr lang="en-US" sz="2100" spc="42" dirty="0">
                <a:solidFill>
                  <a:srgbClr val="FFFFFF"/>
                </a:solidFill>
                <a:latin typeface="Open Sauce"/>
              </a:rPr>
              <a:t> </a:t>
            </a:r>
            <a:r>
              <a:rPr lang="en-US" sz="2100" spc="42" dirty="0" err="1">
                <a:solidFill>
                  <a:srgbClr val="FFFFFF"/>
                </a:solidFill>
                <a:latin typeface="Open Sauce"/>
              </a:rPr>
              <a:t>mutfağı</a:t>
            </a:r>
            <a:r>
              <a:rPr lang="tr-TR" sz="2100" spc="42" dirty="0">
                <a:solidFill>
                  <a:srgbClr val="FFFFFF"/>
                </a:solidFill>
                <a:latin typeface="Open Sauce"/>
              </a:rPr>
              <a:t> tarafından</a:t>
            </a:r>
            <a:r>
              <a:rPr lang="en-US" sz="2100" spc="42" dirty="0">
                <a:solidFill>
                  <a:srgbClr val="FFFFFF"/>
                </a:solidFill>
                <a:latin typeface="Open Sauce"/>
              </a:rPr>
              <a:t> </a:t>
            </a:r>
            <a:r>
              <a:rPr lang="tr-TR" sz="2100" spc="42" dirty="0">
                <a:solidFill>
                  <a:srgbClr val="FFFFFF"/>
                </a:solidFill>
                <a:latin typeface="Open Sauce"/>
              </a:rPr>
              <a:t>yapılan pasta ile kutlama yapılmaktadır.</a:t>
            </a:r>
            <a:endParaRPr lang="en-US" sz="2100" spc="42" dirty="0">
              <a:solidFill>
                <a:srgbClr val="FFFFFF"/>
              </a:solidFill>
              <a:latin typeface="Open Sauce"/>
            </a:endParaRPr>
          </a:p>
          <a:p>
            <a:pPr>
              <a:lnSpc>
                <a:spcPts val="3780"/>
              </a:lnSpc>
            </a:pPr>
            <a:endParaRPr lang="en-US" sz="2100" spc="42" dirty="0">
              <a:solidFill>
                <a:srgbClr val="FFFFFF"/>
              </a:solidFill>
              <a:latin typeface="Open Sauce"/>
            </a:endParaRPr>
          </a:p>
        </p:txBody>
      </p:sp>
      <p:sp>
        <p:nvSpPr>
          <p:cNvPr id="13" name="TextBox 13"/>
          <p:cNvSpPr txBox="1"/>
          <p:nvPr/>
        </p:nvSpPr>
        <p:spPr>
          <a:xfrm>
            <a:off x="5613591" y="5106201"/>
            <a:ext cx="3618629" cy="916305"/>
          </a:xfrm>
          <a:prstGeom prst="rect">
            <a:avLst/>
          </a:prstGeom>
        </p:spPr>
        <p:txBody>
          <a:bodyPr lIns="0" tIns="0" rIns="0" bIns="0" rtlCol="0" anchor="t">
            <a:spAutoFit/>
          </a:bodyPr>
          <a:lstStyle/>
          <a:p>
            <a:pPr marL="453390" lvl="1" indent="-226695">
              <a:lnSpc>
                <a:spcPts val="3780"/>
              </a:lnSpc>
              <a:buFont typeface="Arial"/>
              <a:buChar char="•"/>
            </a:pPr>
            <a:r>
              <a:rPr lang="en-US" sz="2100" spc="42" dirty="0" err="1">
                <a:solidFill>
                  <a:srgbClr val="FFFFFF"/>
                </a:solidFill>
                <a:latin typeface="Open Sauce"/>
              </a:rPr>
              <a:t>Milli</a:t>
            </a:r>
            <a:r>
              <a:rPr lang="en-US" sz="2100" spc="42" dirty="0">
                <a:solidFill>
                  <a:srgbClr val="FFFFFF"/>
                </a:solidFill>
                <a:latin typeface="Open Sauce"/>
              </a:rPr>
              <a:t> </a:t>
            </a:r>
            <a:r>
              <a:rPr lang="en-US" sz="2100" spc="42" dirty="0" err="1">
                <a:solidFill>
                  <a:srgbClr val="FFFFFF"/>
                </a:solidFill>
                <a:latin typeface="Open Sauce"/>
              </a:rPr>
              <a:t>bayramlarımızı</a:t>
            </a:r>
            <a:r>
              <a:rPr lang="en-US" sz="2100" spc="42" dirty="0">
                <a:solidFill>
                  <a:srgbClr val="FFFFFF"/>
                </a:solidFill>
                <a:latin typeface="Open Sauce"/>
              </a:rPr>
              <a:t> </a:t>
            </a:r>
            <a:r>
              <a:rPr lang="en-US" sz="2100" spc="42" dirty="0" err="1">
                <a:solidFill>
                  <a:srgbClr val="FFFFFF"/>
                </a:solidFill>
                <a:latin typeface="Open Sauce"/>
              </a:rPr>
              <a:t>kutlama</a:t>
            </a:r>
            <a:r>
              <a:rPr lang="en-US" sz="2100" spc="42" dirty="0">
                <a:solidFill>
                  <a:srgbClr val="FFFFFF"/>
                </a:solidFill>
                <a:latin typeface="Open Sauce"/>
              </a:rPr>
              <a:t> </a:t>
            </a:r>
            <a:r>
              <a:rPr lang="en-US" sz="2100" spc="42" dirty="0" err="1">
                <a:solidFill>
                  <a:srgbClr val="FFFFFF"/>
                </a:solidFill>
                <a:latin typeface="Open Sauce"/>
              </a:rPr>
              <a:t>yapılmaktadır</a:t>
            </a:r>
            <a:r>
              <a:rPr lang="en-US" sz="2100" spc="42" dirty="0">
                <a:solidFill>
                  <a:srgbClr val="FFFFFF"/>
                </a:solidFill>
                <a:latin typeface="Open Sauce"/>
              </a:rPr>
              <a:t>.</a:t>
            </a:r>
            <a:endParaRPr lang="en-US" sz="2100" u="none" spc="42" dirty="0">
              <a:solidFill>
                <a:srgbClr val="FFFFFF"/>
              </a:solidFill>
              <a:latin typeface="Open Sauce"/>
            </a:endParaRPr>
          </a:p>
        </p:txBody>
      </p:sp>
      <p:sp>
        <p:nvSpPr>
          <p:cNvPr id="14" name="TextBox 14"/>
          <p:cNvSpPr txBox="1"/>
          <p:nvPr/>
        </p:nvSpPr>
        <p:spPr>
          <a:xfrm>
            <a:off x="9856261" y="5106201"/>
            <a:ext cx="3384742" cy="2345055"/>
          </a:xfrm>
          <a:prstGeom prst="rect">
            <a:avLst/>
          </a:prstGeom>
        </p:spPr>
        <p:txBody>
          <a:bodyPr lIns="0" tIns="0" rIns="0" bIns="0" rtlCol="0" anchor="t">
            <a:spAutoFit/>
          </a:bodyPr>
          <a:lstStyle/>
          <a:p>
            <a:pPr marL="453390" lvl="1" indent="-226695">
              <a:lnSpc>
                <a:spcPts val="3780"/>
              </a:lnSpc>
              <a:buFont typeface="Arial"/>
              <a:buChar char="•"/>
            </a:pPr>
            <a:r>
              <a:rPr lang="en-US" sz="2100" spc="42" dirty="0" err="1">
                <a:solidFill>
                  <a:srgbClr val="FFFFFF"/>
                </a:solidFill>
                <a:latin typeface="Open Sauce"/>
              </a:rPr>
              <a:t>Sezon</a:t>
            </a:r>
            <a:r>
              <a:rPr lang="en-US" sz="2100" spc="42" dirty="0">
                <a:solidFill>
                  <a:srgbClr val="FFFFFF"/>
                </a:solidFill>
                <a:latin typeface="Open Sauce"/>
              </a:rPr>
              <a:t> </a:t>
            </a:r>
            <a:r>
              <a:rPr lang="en-US" sz="2100" spc="42" dirty="0" err="1">
                <a:solidFill>
                  <a:srgbClr val="FFFFFF"/>
                </a:solidFill>
                <a:latin typeface="Open Sauce"/>
              </a:rPr>
              <a:t>bitiminde</a:t>
            </a:r>
            <a:r>
              <a:rPr lang="en-US" sz="2100" spc="42" dirty="0">
                <a:solidFill>
                  <a:srgbClr val="FFFFFF"/>
                </a:solidFill>
                <a:latin typeface="Open Sauce"/>
              </a:rPr>
              <a:t> </a:t>
            </a:r>
            <a:r>
              <a:rPr lang="en-US" sz="2100" spc="42" dirty="0" err="1">
                <a:solidFill>
                  <a:srgbClr val="FFFFFF"/>
                </a:solidFill>
                <a:latin typeface="Open Sauce"/>
              </a:rPr>
              <a:t>personellerimiz</a:t>
            </a:r>
            <a:r>
              <a:rPr lang="en-US" sz="2100" spc="42" dirty="0">
                <a:solidFill>
                  <a:srgbClr val="FFFFFF"/>
                </a:solidFill>
                <a:latin typeface="Open Sauce"/>
              </a:rPr>
              <a:t> </a:t>
            </a:r>
            <a:r>
              <a:rPr lang="en-US" sz="2100" spc="42" dirty="0" err="1">
                <a:solidFill>
                  <a:srgbClr val="FFFFFF"/>
                </a:solidFill>
                <a:latin typeface="Open Sauce"/>
              </a:rPr>
              <a:t>için</a:t>
            </a:r>
            <a:r>
              <a:rPr lang="en-US" sz="2100" spc="42" dirty="0">
                <a:solidFill>
                  <a:srgbClr val="FFFFFF"/>
                </a:solidFill>
                <a:latin typeface="Open Sauce"/>
              </a:rPr>
              <a:t> </a:t>
            </a:r>
            <a:r>
              <a:rPr lang="en-US" sz="2100" spc="42" dirty="0" err="1">
                <a:solidFill>
                  <a:srgbClr val="FFFFFF"/>
                </a:solidFill>
                <a:latin typeface="Open Sauce"/>
              </a:rPr>
              <a:t>yıl</a:t>
            </a:r>
            <a:r>
              <a:rPr lang="en-US" sz="2100" spc="42" dirty="0">
                <a:solidFill>
                  <a:srgbClr val="FFFFFF"/>
                </a:solidFill>
                <a:latin typeface="Open Sauce"/>
              </a:rPr>
              <a:t> </a:t>
            </a:r>
            <a:r>
              <a:rPr lang="en-US" sz="2100" spc="42" dirty="0" err="1">
                <a:solidFill>
                  <a:srgbClr val="FFFFFF"/>
                </a:solidFill>
                <a:latin typeface="Open Sauce"/>
              </a:rPr>
              <a:t>sonu</a:t>
            </a:r>
            <a:r>
              <a:rPr lang="en-US" sz="2100" spc="42" dirty="0">
                <a:solidFill>
                  <a:srgbClr val="FFFFFF"/>
                </a:solidFill>
                <a:latin typeface="Open Sauce"/>
              </a:rPr>
              <a:t> </a:t>
            </a:r>
            <a:r>
              <a:rPr lang="en-US" sz="2100" spc="42" dirty="0" err="1">
                <a:solidFill>
                  <a:srgbClr val="FFFFFF"/>
                </a:solidFill>
                <a:latin typeface="Open Sauce"/>
              </a:rPr>
              <a:t>yemeği</a:t>
            </a:r>
            <a:r>
              <a:rPr lang="en-US" sz="2100" spc="42" dirty="0">
                <a:solidFill>
                  <a:srgbClr val="FFFFFF"/>
                </a:solidFill>
                <a:latin typeface="Open Sauce"/>
              </a:rPr>
              <a:t> </a:t>
            </a:r>
            <a:r>
              <a:rPr lang="en-US" sz="2100" spc="42" dirty="0" err="1">
                <a:solidFill>
                  <a:srgbClr val="FFFFFF"/>
                </a:solidFill>
                <a:latin typeface="Open Sauce"/>
              </a:rPr>
              <a:t>düzenlenmektedir</a:t>
            </a:r>
            <a:r>
              <a:rPr lang="en-US" sz="2100" spc="42" dirty="0">
                <a:solidFill>
                  <a:srgbClr val="FFFFFF"/>
                </a:solidFill>
                <a:latin typeface="Open Sauce"/>
              </a:rPr>
              <a:t>.</a:t>
            </a:r>
          </a:p>
          <a:p>
            <a:pPr>
              <a:lnSpc>
                <a:spcPts val="3780"/>
              </a:lnSpc>
            </a:pPr>
            <a:endParaRPr lang="en-US" sz="2100" spc="42" dirty="0">
              <a:solidFill>
                <a:srgbClr val="FFFFFF"/>
              </a:solidFill>
              <a:latin typeface="Open Sauce"/>
            </a:endParaRPr>
          </a:p>
        </p:txBody>
      </p:sp>
      <p:grpSp>
        <p:nvGrpSpPr>
          <p:cNvPr id="23" name="Group 9"/>
          <p:cNvGrpSpPr/>
          <p:nvPr/>
        </p:nvGrpSpPr>
        <p:grpSpPr>
          <a:xfrm>
            <a:off x="13716032" y="4000492"/>
            <a:ext cx="3921017" cy="1067435"/>
            <a:chOff x="0" y="0"/>
            <a:chExt cx="5228023" cy="1423247"/>
          </a:xfrm>
        </p:grpSpPr>
        <p:sp>
          <p:nvSpPr>
            <p:cNvPr id="24" name="TextBox 10"/>
            <p:cNvSpPr txBox="1"/>
            <p:nvPr/>
          </p:nvSpPr>
          <p:spPr>
            <a:xfrm>
              <a:off x="0" y="-66675"/>
              <a:ext cx="5228023" cy="795655"/>
            </a:xfrm>
            <a:prstGeom prst="rect">
              <a:avLst/>
            </a:prstGeom>
          </p:spPr>
          <p:txBody>
            <a:bodyPr lIns="0" tIns="0" rIns="0" bIns="0" rtlCol="0" anchor="t">
              <a:spAutoFit/>
            </a:bodyPr>
            <a:lstStyle/>
            <a:p>
              <a:pPr>
                <a:lnSpc>
                  <a:spcPts val="5040"/>
                </a:lnSpc>
              </a:pPr>
              <a:r>
                <a:rPr lang="en-US" sz="3600" dirty="0">
                  <a:solidFill>
                    <a:srgbClr val="FFFFFF"/>
                  </a:solidFill>
                  <a:latin typeface="Open Sauce Semi-Bold"/>
                </a:rPr>
                <a:t>0</a:t>
              </a:r>
              <a:r>
                <a:rPr lang="tr-TR" sz="3600" dirty="0">
                  <a:solidFill>
                    <a:srgbClr val="FFFFFF"/>
                  </a:solidFill>
                  <a:latin typeface="Open Sauce Semi-Bold"/>
                </a:rPr>
                <a:t>4</a:t>
              </a:r>
              <a:endParaRPr lang="en-US" sz="3600" dirty="0">
                <a:solidFill>
                  <a:srgbClr val="FFFFFF"/>
                </a:solidFill>
                <a:latin typeface="Open Sauce Semi-Bold"/>
              </a:endParaRPr>
            </a:p>
          </p:txBody>
        </p:sp>
        <p:sp>
          <p:nvSpPr>
            <p:cNvPr id="25" name="TextBox 11"/>
            <p:cNvSpPr txBox="1"/>
            <p:nvPr/>
          </p:nvSpPr>
          <p:spPr>
            <a:xfrm>
              <a:off x="0" y="929640"/>
              <a:ext cx="5228023" cy="493607"/>
            </a:xfrm>
            <a:prstGeom prst="rect">
              <a:avLst/>
            </a:prstGeom>
          </p:spPr>
          <p:txBody>
            <a:bodyPr lIns="0" tIns="0" rIns="0" bIns="0" rtlCol="0" anchor="t">
              <a:spAutoFit/>
            </a:bodyPr>
            <a:lstStyle/>
            <a:p>
              <a:pPr>
                <a:lnSpc>
                  <a:spcPts val="3219"/>
                </a:lnSpc>
              </a:pPr>
              <a:endParaRPr/>
            </a:p>
          </p:txBody>
        </p:sp>
      </p:grpSp>
      <p:sp>
        <p:nvSpPr>
          <p:cNvPr id="26" name="TextBox 14"/>
          <p:cNvSpPr txBox="1"/>
          <p:nvPr/>
        </p:nvSpPr>
        <p:spPr>
          <a:xfrm>
            <a:off x="13535057" y="5070799"/>
            <a:ext cx="3384742" cy="1461939"/>
          </a:xfrm>
          <a:prstGeom prst="rect">
            <a:avLst/>
          </a:prstGeom>
        </p:spPr>
        <p:txBody>
          <a:bodyPr lIns="0" tIns="0" rIns="0" bIns="0" rtlCol="0" anchor="t">
            <a:spAutoFit/>
          </a:bodyPr>
          <a:lstStyle/>
          <a:p>
            <a:pPr marL="453390" lvl="1" indent="-226695">
              <a:lnSpc>
                <a:spcPts val="3780"/>
              </a:lnSpc>
              <a:buFont typeface="Arial"/>
              <a:buChar char="•"/>
            </a:pPr>
            <a:r>
              <a:rPr lang="tr-TR" sz="2100" spc="42" dirty="0">
                <a:solidFill>
                  <a:srgbClr val="FFFFFF"/>
                </a:solidFill>
                <a:latin typeface="Open Sauce"/>
              </a:rPr>
              <a:t>Ayın elemanı seçilip hediye verilmektedir.</a:t>
            </a:r>
            <a:endParaRPr lang="en-US" sz="2100" spc="42" dirty="0">
              <a:solidFill>
                <a:srgbClr val="FFFFFF"/>
              </a:solidFill>
              <a:latin typeface="Open Sauce"/>
            </a:endParaRPr>
          </a:p>
          <a:p>
            <a:pPr>
              <a:lnSpc>
                <a:spcPts val="3780"/>
              </a:lnSpc>
            </a:pPr>
            <a:endParaRPr lang="en-US" sz="2100" spc="42" dirty="0">
              <a:solidFill>
                <a:srgbClr val="FFFFFF"/>
              </a:solidFill>
              <a:latin typeface="Open Sauce"/>
            </a:endParaRPr>
          </a:p>
        </p:txBody>
      </p:sp>
      <p:pic>
        <p:nvPicPr>
          <p:cNvPr id="19" name="18 Resim" descr="Kaila 2025 kopya.jpg"/>
          <p:cNvPicPr>
            <a:picLocks noChangeAspect="1"/>
          </p:cNvPicPr>
          <p:nvPr/>
        </p:nvPicPr>
        <p:blipFill>
          <a:blip r:embed="rId2" cstate="print"/>
          <a:stretch>
            <a:fillRect/>
          </a:stretch>
        </p:blipFill>
        <p:spPr>
          <a:xfrm>
            <a:off x="15961284" y="571468"/>
            <a:ext cx="2040624" cy="57150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37282" y="3560301"/>
            <a:ext cx="5141525" cy="3756948"/>
            <a:chOff x="0" y="0"/>
            <a:chExt cx="6855367" cy="5009264"/>
          </a:xfrm>
        </p:grpSpPr>
        <p:sp>
          <p:nvSpPr>
            <p:cNvPr id="3" name="TextBox 3"/>
            <p:cNvSpPr txBox="1"/>
            <p:nvPr/>
          </p:nvSpPr>
          <p:spPr>
            <a:xfrm>
              <a:off x="0" y="-66675"/>
              <a:ext cx="6855367" cy="795655"/>
            </a:xfrm>
            <a:prstGeom prst="rect">
              <a:avLst/>
            </a:prstGeom>
          </p:spPr>
          <p:txBody>
            <a:bodyPr lIns="0" tIns="0" rIns="0" bIns="0" rtlCol="0" anchor="t">
              <a:spAutoFit/>
            </a:bodyPr>
            <a:lstStyle/>
            <a:p>
              <a:pPr>
                <a:lnSpc>
                  <a:spcPts val="5040"/>
                </a:lnSpc>
              </a:pPr>
              <a:r>
                <a:rPr lang="en-US" sz="3600">
                  <a:solidFill>
                    <a:srgbClr val="1A3B29"/>
                  </a:solidFill>
                  <a:latin typeface="Open Sauce Semi-Bold"/>
                </a:rPr>
                <a:t>IŞE ALIM SÜRECI</a:t>
              </a:r>
            </a:p>
          </p:txBody>
        </p:sp>
        <p:sp>
          <p:nvSpPr>
            <p:cNvPr id="4" name="TextBox 4"/>
            <p:cNvSpPr txBox="1"/>
            <p:nvPr/>
          </p:nvSpPr>
          <p:spPr>
            <a:xfrm>
              <a:off x="0" y="1479511"/>
              <a:ext cx="6855367" cy="3529753"/>
            </a:xfrm>
            <a:prstGeom prst="rect">
              <a:avLst/>
            </a:prstGeom>
          </p:spPr>
          <p:txBody>
            <a:bodyPr lIns="0" tIns="0" rIns="0" bIns="0" rtlCol="0" anchor="t">
              <a:spAutoFit/>
            </a:bodyPr>
            <a:lstStyle/>
            <a:p>
              <a:pPr>
                <a:lnSpc>
                  <a:spcPts val="2659"/>
                </a:lnSpc>
              </a:pPr>
              <a:r>
                <a:rPr lang="en-US" sz="1899" spc="37">
                  <a:solidFill>
                    <a:srgbClr val="1A3B29"/>
                  </a:solidFill>
                  <a:latin typeface="Open Sauce"/>
                </a:rPr>
                <a:t>İşletmemizde İnsan Kaynakları müdürü/Şefinin çizmiş olduğu çerçeve doğrultusun da işe alım işlemleri yapılmaktadır. İşe alımlarda adil, objektif, dürüst, güçlü iletişim, kendine güvenen, pozitif, çözüm odaklı kişiler seçilir.</a:t>
              </a:r>
            </a:p>
            <a:p>
              <a:pPr>
                <a:lnSpc>
                  <a:spcPts val="2659"/>
                </a:lnSpc>
              </a:pPr>
              <a:endParaRPr lang="en-US" sz="1899" spc="37">
                <a:solidFill>
                  <a:srgbClr val="1A3B29"/>
                </a:solidFill>
                <a:latin typeface="Open Sauce"/>
              </a:endParaRPr>
            </a:p>
            <a:p>
              <a:pPr>
                <a:lnSpc>
                  <a:spcPts val="2660"/>
                </a:lnSpc>
              </a:pPr>
              <a:endParaRPr lang="en-US" sz="1899" spc="37">
                <a:solidFill>
                  <a:srgbClr val="1A3B29"/>
                </a:solidFill>
                <a:latin typeface="Open Sauce"/>
              </a:endParaRPr>
            </a:p>
          </p:txBody>
        </p:sp>
        <p:sp>
          <p:nvSpPr>
            <p:cNvPr id="5" name="AutoShape 5"/>
            <p:cNvSpPr/>
            <p:nvPr/>
          </p:nvSpPr>
          <p:spPr>
            <a:xfrm>
              <a:off x="0" y="1087475"/>
              <a:ext cx="6855367" cy="0"/>
            </a:xfrm>
            <a:prstGeom prst="line">
              <a:avLst/>
            </a:prstGeom>
            <a:ln w="63500" cap="rnd">
              <a:solidFill>
                <a:srgbClr val="266041"/>
              </a:solidFill>
              <a:prstDash val="solid"/>
              <a:headEnd type="none" w="sm" len="sm"/>
              <a:tailEnd type="none" w="sm" len="sm"/>
            </a:ln>
          </p:spPr>
          <p:txBody>
            <a:bodyPr/>
            <a:lstStyle/>
            <a:p>
              <a:endParaRPr lang="tr-TR"/>
            </a:p>
          </p:txBody>
        </p:sp>
      </p:grpSp>
      <p:grpSp>
        <p:nvGrpSpPr>
          <p:cNvPr id="6" name="Group 6"/>
          <p:cNvGrpSpPr/>
          <p:nvPr/>
        </p:nvGrpSpPr>
        <p:grpSpPr>
          <a:xfrm>
            <a:off x="9553575" y="3560301"/>
            <a:ext cx="5490242" cy="3090198"/>
            <a:chOff x="0" y="0"/>
            <a:chExt cx="7320322" cy="4120264"/>
          </a:xfrm>
        </p:grpSpPr>
        <p:sp>
          <p:nvSpPr>
            <p:cNvPr id="7" name="TextBox 7"/>
            <p:cNvSpPr txBox="1"/>
            <p:nvPr/>
          </p:nvSpPr>
          <p:spPr>
            <a:xfrm>
              <a:off x="0" y="-66675"/>
              <a:ext cx="7320322" cy="795655"/>
            </a:xfrm>
            <a:prstGeom prst="rect">
              <a:avLst/>
            </a:prstGeom>
          </p:spPr>
          <p:txBody>
            <a:bodyPr lIns="0" tIns="0" rIns="0" bIns="0" rtlCol="0" anchor="t">
              <a:spAutoFit/>
            </a:bodyPr>
            <a:lstStyle/>
            <a:p>
              <a:pPr>
                <a:lnSpc>
                  <a:spcPts val="5040"/>
                </a:lnSpc>
              </a:pPr>
              <a:r>
                <a:rPr lang="en-US" sz="3600">
                  <a:solidFill>
                    <a:srgbClr val="1A3B29"/>
                  </a:solidFill>
                  <a:latin typeface="Open Sauce Semi-Bold"/>
                </a:rPr>
                <a:t>ADIL ÜCRETLENDIRME</a:t>
              </a:r>
            </a:p>
          </p:txBody>
        </p:sp>
        <p:sp>
          <p:nvSpPr>
            <p:cNvPr id="8" name="TextBox 8"/>
            <p:cNvSpPr txBox="1"/>
            <p:nvPr/>
          </p:nvSpPr>
          <p:spPr>
            <a:xfrm>
              <a:off x="0" y="1479511"/>
              <a:ext cx="7320322" cy="2640753"/>
            </a:xfrm>
            <a:prstGeom prst="rect">
              <a:avLst/>
            </a:prstGeom>
          </p:spPr>
          <p:txBody>
            <a:bodyPr lIns="0" tIns="0" rIns="0" bIns="0" rtlCol="0" anchor="t">
              <a:spAutoFit/>
            </a:bodyPr>
            <a:lstStyle/>
            <a:p>
              <a:pPr>
                <a:lnSpc>
                  <a:spcPts val="2659"/>
                </a:lnSpc>
              </a:pPr>
              <a:r>
                <a:rPr lang="en-US" sz="1899" spc="37">
                  <a:solidFill>
                    <a:srgbClr val="1A3B29"/>
                  </a:solidFill>
                  <a:latin typeface="Open Sauce"/>
                </a:rPr>
                <a:t>Çalışanlarımız tesislerimizde işe başlamadan önce alacakları ücret, çalışma şartları, çalışma saatleri, ücretlerini ne zaman alacakları, fazla mesai ücretleri gibi konularda bilgilendirilirler. </a:t>
              </a:r>
            </a:p>
            <a:p>
              <a:pPr>
                <a:lnSpc>
                  <a:spcPts val="2660"/>
                </a:lnSpc>
              </a:pPr>
              <a:endParaRPr lang="en-US" sz="1899" spc="37">
                <a:solidFill>
                  <a:srgbClr val="1A3B29"/>
                </a:solidFill>
                <a:latin typeface="Open Sauce"/>
              </a:endParaRPr>
            </a:p>
          </p:txBody>
        </p:sp>
        <p:sp>
          <p:nvSpPr>
            <p:cNvPr id="9" name="AutoShape 9"/>
            <p:cNvSpPr/>
            <p:nvPr/>
          </p:nvSpPr>
          <p:spPr>
            <a:xfrm>
              <a:off x="0" y="1087475"/>
              <a:ext cx="7320322" cy="0"/>
            </a:xfrm>
            <a:prstGeom prst="line">
              <a:avLst/>
            </a:prstGeom>
            <a:ln w="63500" cap="rnd">
              <a:solidFill>
                <a:srgbClr val="266041"/>
              </a:solidFill>
              <a:prstDash val="solid"/>
              <a:headEnd type="none" w="sm" len="sm"/>
              <a:tailEnd type="none" w="sm" len="sm"/>
            </a:ln>
          </p:spPr>
          <p:txBody>
            <a:bodyPr/>
            <a:lstStyle/>
            <a:p>
              <a:endParaRPr lang="tr-TR"/>
            </a:p>
          </p:txBody>
        </p:sp>
      </p:grpSp>
      <p:pic>
        <p:nvPicPr>
          <p:cNvPr id="10" name="9 Resim" descr="Kaila 2025 kopya.jpg"/>
          <p:cNvPicPr>
            <a:picLocks noChangeAspect="1"/>
          </p:cNvPicPr>
          <p:nvPr/>
        </p:nvPicPr>
        <p:blipFill>
          <a:blip r:embed="rId2" cstate="print"/>
          <a:stretch>
            <a:fillRect/>
          </a:stretch>
        </p:blipFill>
        <p:spPr>
          <a:xfrm>
            <a:off x="16216362" y="571468"/>
            <a:ext cx="1785546" cy="50006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3536" y="2788296"/>
            <a:ext cx="15340929" cy="3965857"/>
            <a:chOff x="0" y="0"/>
            <a:chExt cx="20454571" cy="5287809"/>
          </a:xfrm>
        </p:grpSpPr>
        <p:sp>
          <p:nvSpPr>
            <p:cNvPr id="3" name="TextBox 3"/>
            <p:cNvSpPr txBox="1"/>
            <p:nvPr/>
          </p:nvSpPr>
          <p:spPr>
            <a:xfrm>
              <a:off x="0" y="-123825"/>
              <a:ext cx="20454571" cy="1418378"/>
            </a:xfrm>
            <a:prstGeom prst="rect">
              <a:avLst/>
            </a:prstGeom>
          </p:spPr>
          <p:txBody>
            <a:bodyPr lIns="0" tIns="0" rIns="0" bIns="0" rtlCol="0" anchor="t">
              <a:spAutoFit/>
            </a:bodyPr>
            <a:lstStyle/>
            <a:p>
              <a:pPr>
                <a:lnSpc>
                  <a:spcPts val="8960"/>
                </a:lnSpc>
              </a:pPr>
              <a:r>
                <a:rPr lang="en-US" sz="6400">
                  <a:solidFill>
                    <a:srgbClr val="1A3B29"/>
                  </a:solidFill>
                  <a:latin typeface="Open Sauce Heavy"/>
                </a:rPr>
                <a:t>Çalışan Alanları / Lojmanlar</a:t>
              </a:r>
            </a:p>
          </p:txBody>
        </p:sp>
        <p:sp>
          <p:nvSpPr>
            <p:cNvPr id="4" name="TextBox 4"/>
            <p:cNvSpPr txBox="1"/>
            <p:nvPr/>
          </p:nvSpPr>
          <p:spPr>
            <a:xfrm>
              <a:off x="0" y="2202556"/>
              <a:ext cx="20454571" cy="3085253"/>
            </a:xfrm>
            <a:prstGeom prst="rect">
              <a:avLst/>
            </a:prstGeom>
          </p:spPr>
          <p:txBody>
            <a:bodyPr lIns="0" tIns="0" rIns="0" bIns="0" rtlCol="0" anchor="t">
              <a:spAutoFit/>
            </a:bodyPr>
            <a:lstStyle/>
            <a:p>
              <a:pPr marL="410209" lvl="1" indent="-205105">
                <a:lnSpc>
                  <a:spcPts val="2659"/>
                </a:lnSpc>
                <a:buFont typeface="Arial"/>
                <a:buChar char="•"/>
              </a:pPr>
              <a:r>
                <a:rPr lang="en-US" sz="1899" spc="37">
                  <a:solidFill>
                    <a:srgbClr val="1A3B29"/>
                  </a:solidFill>
                  <a:latin typeface="Open Sauce"/>
                </a:rPr>
                <a:t>Çalışanlarımız için hazırlanmış olan lojmanlarımız merkezi konumda olup;</a:t>
              </a:r>
            </a:p>
            <a:p>
              <a:pPr marL="410209" lvl="1" indent="-205105">
                <a:lnSpc>
                  <a:spcPts val="2659"/>
                </a:lnSpc>
                <a:buFont typeface="Arial"/>
                <a:buChar char="•"/>
              </a:pPr>
              <a:r>
                <a:rPr lang="en-US" sz="1899" spc="37">
                  <a:solidFill>
                    <a:srgbClr val="1A3B29"/>
                  </a:solidFill>
                  <a:latin typeface="Open Sauce"/>
                </a:rPr>
                <a:t> Her odada internet erişimi,</a:t>
              </a:r>
            </a:p>
            <a:p>
              <a:pPr marL="410209" lvl="1" indent="-205105">
                <a:lnSpc>
                  <a:spcPts val="2659"/>
                </a:lnSpc>
                <a:buFont typeface="Arial"/>
                <a:buChar char="•"/>
              </a:pPr>
              <a:r>
                <a:rPr lang="en-US" sz="1899" spc="37">
                  <a:solidFill>
                    <a:srgbClr val="1A3B29"/>
                  </a:solidFill>
                  <a:latin typeface="Open Sauce"/>
                </a:rPr>
                <a:t> 24 saat sıcak su,</a:t>
              </a:r>
            </a:p>
            <a:p>
              <a:pPr marL="410209" lvl="1" indent="-205105">
                <a:lnSpc>
                  <a:spcPts val="2659"/>
                </a:lnSpc>
                <a:buFont typeface="Arial"/>
                <a:buChar char="•"/>
              </a:pPr>
              <a:r>
                <a:rPr lang="en-US" sz="1899" spc="37">
                  <a:solidFill>
                    <a:srgbClr val="1A3B29"/>
                  </a:solidFill>
                  <a:latin typeface="Open Sauce"/>
                </a:rPr>
                <a:t> Çamaşır yıkama makinası</a:t>
              </a:r>
            </a:p>
            <a:p>
              <a:pPr marL="410209" lvl="1" indent="-205105">
                <a:lnSpc>
                  <a:spcPts val="2659"/>
                </a:lnSpc>
                <a:buFont typeface="Arial"/>
                <a:buChar char="•"/>
              </a:pPr>
              <a:r>
                <a:rPr lang="en-US" sz="1899" spc="37">
                  <a:solidFill>
                    <a:srgbClr val="1A3B29"/>
                  </a:solidFill>
                  <a:latin typeface="Open Sauce"/>
                </a:rPr>
                <a:t>Oda temizlik hizmeti,</a:t>
              </a:r>
            </a:p>
            <a:p>
              <a:pPr marL="410209" lvl="1" indent="-205105">
                <a:lnSpc>
                  <a:spcPts val="2659"/>
                </a:lnSpc>
                <a:buFont typeface="Arial"/>
                <a:buChar char="•"/>
              </a:pPr>
              <a:r>
                <a:rPr lang="en-US" sz="1899" spc="37">
                  <a:solidFill>
                    <a:srgbClr val="1A3B29"/>
                  </a:solidFill>
                  <a:latin typeface="Open Sauce"/>
                </a:rPr>
                <a:t>İç Lojmanımız oda kişi kapasiteli,</a:t>
              </a:r>
            </a:p>
            <a:p>
              <a:pPr marL="410209" lvl="1" indent="-205105">
                <a:lnSpc>
                  <a:spcPts val="2659"/>
                </a:lnSpc>
                <a:buFont typeface="Arial"/>
                <a:buChar char="•"/>
              </a:pPr>
              <a:r>
                <a:rPr lang="en-US" sz="1899" spc="37">
                  <a:solidFill>
                    <a:srgbClr val="1A3B29"/>
                  </a:solidFill>
                  <a:latin typeface="Open Sauce"/>
                </a:rPr>
                <a:t> Dış lojmanımız oda kişi kapasitelidir.</a:t>
              </a:r>
            </a:p>
          </p:txBody>
        </p:sp>
      </p:grpSp>
      <p:pic>
        <p:nvPicPr>
          <p:cNvPr id="5" name="4 Resim" descr="Kaila 2025 kopya.jpg"/>
          <p:cNvPicPr>
            <a:picLocks noChangeAspect="1"/>
          </p:cNvPicPr>
          <p:nvPr/>
        </p:nvPicPr>
        <p:blipFill>
          <a:blip r:embed="rId2" cstate="print"/>
          <a:stretch>
            <a:fillRect/>
          </a:stretch>
        </p:blipFill>
        <p:spPr>
          <a:xfrm>
            <a:off x="16216362" y="571468"/>
            <a:ext cx="1785546" cy="50006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773663" y="3512886"/>
            <a:ext cx="5331251" cy="2800952"/>
            <a:chOff x="0" y="0"/>
            <a:chExt cx="7108335" cy="3734602"/>
          </a:xfrm>
        </p:grpSpPr>
        <p:sp>
          <p:nvSpPr>
            <p:cNvPr id="4" name="TextBox 4"/>
            <p:cNvSpPr txBox="1"/>
            <p:nvPr/>
          </p:nvSpPr>
          <p:spPr>
            <a:xfrm>
              <a:off x="0" y="-9525"/>
              <a:ext cx="7108335" cy="2270125"/>
            </a:xfrm>
            <a:prstGeom prst="rect">
              <a:avLst/>
            </a:prstGeom>
          </p:spPr>
          <p:txBody>
            <a:bodyPr lIns="0" tIns="0" rIns="0" bIns="0" rtlCol="0" anchor="t">
              <a:spAutoFit/>
            </a:bodyPr>
            <a:lstStyle/>
            <a:p>
              <a:pPr>
                <a:lnSpc>
                  <a:spcPts val="6720"/>
                </a:lnSpc>
              </a:pPr>
              <a:r>
                <a:rPr lang="en-US" sz="5600">
                  <a:solidFill>
                    <a:srgbClr val="1A3B29"/>
                  </a:solidFill>
                  <a:latin typeface="Open Sauce Heavy"/>
                </a:rPr>
                <a:t>İSTİHDAM ORANLARIMIZ</a:t>
              </a:r>
            </a:p>
          </p:txBody>
        </p:sp>
        <p:sp>
          <p:nvSpPr>
            <p:cNvPr id="5" name="TextBox 5"/>
            <p:cNvSpPr txBox="1"/>
            <p:nvPr/>
          </p:nvSpPr>
          <p:spPr>
            <a:xfrm>
              <a:off x="0" y="3262797"/>
              <a:ext cx="6815918" cy="471805"/>
            </a:xfrm>
            <a:prstGeom prst="rect">
              <a:avLst/>
            </a:prstGeom>
          </p:spPr>
          <p:txBody>
            <a:bodyPr lIns="0" tIns="0" rIns="0" bIns="0" rtlCol="0" anchor="t">
              <a:spAutoFit/>
            </a:bodyPr>
            <a:lstStyle/>
            <a:p>
              <a:pPr>
                <a:lnSpc>
                  <a:spcPts val="2940"/>
                </a:lnSpc>
              </a:pPr>
              <a:endParaRPr/>
            </a:p>
          </p:txBody>
        </p:sp>
      </p:grpSp>
      <p:pic>
        <p:nvPicPr>
          <p:cNvPr id="6" name="5 Resim" descr="Kaila 2025 kopya.jpg"/>
          <p:cNvPicPr>
            <a:picLocks noChangeAspect="1"/>
          </p:cNvPicPr>
          <p:nvPr/>
        </p:nvPicPr>
        <p:blipFill>
          <a:blip r:embed="rId2" cstate="print"/>
          <a:stretch>
            <a:fillRect/>
          </a:stretch>
        </p:blipFill>
        <p:spPr>
          <a:xfrm>
            <a:off x="16216362" y="571468"/>
            <a:ext cx="1785546" cy="500066"/>
          </a:xfrm>
          <a:prstGeom prst="rect">
            <a:avLst/>
          </a:prstGeom>
        </p:spPr>
      </p:pic>
      <p:pic>
        <p:nvPicPr>
          <p:cNvPr id="16385" name="Picture 1"/>
          <p:cNvPicPr>
            <a:picLocks noChangeAspect="1" noChangeArrowheads="1"/>
          </p:cNvPicPr>
          <p:nvPr/>
        </p:nvPicPr>
        <p:blipFill>
          <a:blip r:embed="rId3"/>
          <a:srcRect/>
          <a:stretch>
            <a:fillRect/>
          </a:stretch>
        </p:blipFill>
        <p:spPr bwMode="auto">
          <a:xfrm>
            <a:off x="7072298" y="2143104"/>
            <a:ext cx="10154488" cy="571504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95194"/>
            <a:ext cx="18288000" cy="4292368"/>
            <a:chOff x="0" y="0"/>
            <a:chExt cx="6817712" cy="1451986"/>
          </a:xfrm>
        </p:grpSpPr>
        <p:sp>
          <p:nvSpPr>
            <p:cNvPr id="3" name="Freeform 3"/>
            <p:cNvSpPr/>
            <p:nvPr/>
          </p:nvSpPr>
          <p:spPr>
            <a:xfrm>
              <a:off x="0" y="0"/>
              <a:ext cx="6817713" cy="1451986"/>
            </a:xfrm>
            <a:custGeom>
              <a:avLst/>
              <a:gdLst/>
              <a:ahLst/>
              <a:cxnLst/>
              <a:rect l="l" t="t" r="r" b="b"/>
              <a:pathLst>
                <a:path w="6817713" h="1451986">
                  <a:moveTo>
                    <a:pt x="0" y="0"/>
                  </a:moveTo>
                  <a:lnTo>
                    <a:pt x="6817713" y="0"/>
                  </a:lnTo>
                  <a:lnTo>
                    <a:pt x="6817713" y="1451986"/>
                  </a:lnTo>
                  <a:lnTo>
                    <a:pt x="0" y="1451986"/>
                  </a:lnTo>
                  <a:close/>
                </a:path>
              </a:pathLst>
            </a:custGeom>
            <a:solidFill>
              <a:srgbClr val="266041"/>
            </a:solidFill>
          </p:spPr>
          <p:txBody>
            <a:bodyPr/>
            <a:lstStyle/>
            <a:p>
              <a:endParaRPr lang="tr-TR"/>
            </a:p>
          </p:txBody>
        </p:sp>
      </p:grpSp>
      <p:sp>
        <p:nvSpPr>
          <p:cNvPr id="4" name="TextBox 4"/>
          <p:cNvSpPr txBox="1"/>
          <p:nvPr/>
        </p:nvSpPr>
        <p:spPr>
          <a:xfrm>
            <a:off x="2358022" y="3143236"/>
            <a:ext cx="9572060" cy="2308324"/>
          </a:xfrm>
          <a:prstGeom prst="rect">
            <a:avLst/>
          </a:prstGeom>
        </p:spPr>
        <p:txBody>
          <a:bodyPr wrap="square" lIns="0" tIns="0" rIns="0" bIns="0" rtlCol="0" anchor="t">
            <a:spAutoFit/>
          </a:bodyPr>
          <a:lstStyle/>
          <a:p>
            <a:pPr>
              <a:lnSpc>
                <a:spcPts val="8960"/>
              </a:lnSpc>
            </a:pPr>
            <a:r>
              <a:rPr lang="tr-TR" sz="6400" dirty="0">
                <a:solidFill>
                  <a:srgbClr val="FFFFFF"/>
                </a:solidFill>
                <a:latin typeface="Open Sauce Heavy"/>
              </a:rPr>
              <a:t>BAĞIŞ VE SOSYAL SORUMLULUKLARIMIZ</a:t>
            </a:r>
            <a:endParaRPr lang="en-US" sz="6400" dirty="0">
              <a:solidFill>
                <a:srgbClr val="FFFFFF"/>
              </a:solidFill>
              <a:latin typeface="Open Sauce Heav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3663" y="933450"/>
            <a:ext cx="6785978" cy="859684"/>
          </a:xfrm>
          <a:prstGeom prst="rect">
            <a:avLst/>
          </a:prstGeom>
        </p:spPr>
        <p:txBody>
          <a:bodyPr lIns="0" tIns="0" rIns="0" bIns="0" rtlCol="0" anchor="t">
            <a:spAutoFit/>
          </a:bodyPr>
          <a:lstStyle/>
          <a:p>
            <a:pPr>
              <a:lnSpc>
                <a:spcPts val="7081"/>
              </a:lnSpc>
            </a:pPr>
            <a:r>
              <a:rPr lang="en-US" sz="5057">
                <a:solidFill>
                  <a:srgbClr val="1A3B29"/>
                </a:solidFill>
                <a:latin typeface="Open Sauce Heavy"/>
              </a:rPr>
              <a:t>Sürdürülebilirlik;</a:t>
            </a:r>
          </a:p>
        </p:txBody>
      </p:sp>
      <p:sp>
        <p:nvSpPr>
          <p:cNvPr id="3" name="TextBox 3"/>
          <p:cNvSpPr txBox="1"/>
          <p:nvPr/>
        </p:nvSpPr>
        <p:spPr>
          <a:xfrm>
            <a:off x="1784059" y="2632363"/>
            <a:ext cx="14719882" cy="6367780"/>
          </a:xfrm>
          <a:prstGeom prst="rect">
            <a:avLst/>
          </a:prstGeom>
        </p:spPr>
        <p:txBody>
          <a:bodyPr lIns="0" tIns="0" rIns="0" bIns="0" rtlCol="0" anchor="t">
            <a:spAutoFit/>
          </a:bodyPr>
          <a:lstStyle/>
          <a:p>
            <a:pPr>
              <a:lnSpc>
                <a:spcPts val="3219"/>
              </a:lnSpc>
            </a:pPr>
            <a:endParaRPr/>
          </a:p>
          <a:p>
            <a:pPr algn="just">
              <a:lnSpc>
                <a:spcPts val="4059"/>
              </a:lnSpc>
            </a:pPr>
            <a:r>
              <a:rPr lang="en-US" sz="2899" spc="57">
                <a:solidFill>
                  <a:srgbClr val="000000"/>
                </a:solidFill>
                <a:latin typeface="Open Sauce"/>
              </a:rPr>
              <a:t>Çevre değerlerinin ve doğal kaynakların savurganlığa yol açmayacak biçimde akılcı yöntemlerle, bugünkü ve gelecek kuşakların hak ve yararları da göz önünde bulundurularak kullanılması ve ekonomide kontrollü büyümenin sağlanabilmesi adına yapılan tüm çalışmaları kapsar. Sürdürülebilir kalkınma, gelecek nesillerin de kendi kalkınma ihtiyaçlarını giderme yetilerini riske atmadan günümüz için kalkınmanın sağlanabilmesidir. Sürdürülebilir kalkınmanın sosyal, ekonomik, ekolojik ve kültürel boyutlarının her birindeki sorumluluklarımızın farkında olarak Kaila Hotels adına daha iyi bir dünya için çalışıyoruz. En iyi kalitede hizmet ve %100 misafir memnuniyeti hedefimizden taviz vermeden tüm tüketimlerin kontrol altına alınmasını, ekonomiye ve doğal kaynaklara yönelik oluşabilecek zararın en aza indirilmesini hedefliyoruz. </a:t>
            </a:r>
          </a:p>
          <a:p>
            <a:pPr>
              <a:lnSpc>
                <a:spcPts val="2520"/>
              </a:lnSpc>
            </a:pPr>
            <a:endParaRPr lang="en-US" sz="2899" spc="57">
              <a:solidFill>
                <a:srgbClr val="000000"/>
              </a:solidFill>
              <a:latin typeface="Open Sauce"/>
            </a:endParaRPr>
          </a:p>
        </p:txBody>
      </p:sp>
      <p:pic>
        <p:nvPicPr>
          <p:cNvPr id="4" name="3 Resim" descr="Kaila 2025 kopya.jpg"/>
          <p:cNvPicPr>
            <a:picLocks noChangeAspect="1"/>
          </p:cNvPicPr>
          <p:nvPr/>
        </p:nvPicPr>
        <p:blipFill>
          <a:blip r:embed="rId2" cstate="print"/>
          <a:stretch>
            <a:fillRect/>
          </a:stretch>
        </p:blipFill>
        <p:spPr>
          <a:xfrm>
            <a:off x="16216362" y="571468"/>
            <a:ext cx="1785546" cy="50006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56148" y="1028700"/>
            <a:ext cx="13221854" cy="2260611"/>
          </a:xfrm>
          <a:custGeom>
            <a:avLst/>
            <a:gdLst/>
            <a:ahLst/>
            <a:cxnLst/>
            <a:rect l="l" t="t" r="r" b="b"/>
            <a:pathLst>
              <a:path w="13221854" h="2260611">
                <a:moveTo>
                  <a:pt x="0" y="0"/>
                </a:moveTo>
                <a:lnTo>
                  <a:pt x="13221854" y="0"/>
                </a:lnTo>
                <a:lnTo>
                  <a:pt x="13221854" y="2260611"/>
                </a:lnTo>
                <a:lnTo>
                  <a:pt x="0" y="2260611"/>
                </a:lnTo>
                <a:lnTo>
                  <a:pt x="0" y="0"/>
                </a:lnTo>
                <a:close/>
              </a:path>
            </a:pathLst>
          </a:custGeom>
          <a:blipFill>
            <a:blip r:embed="rId2"/>
            <a:stretch>
              <a:fillRect/>
            </a:stretch>
          </a:blipFill>
        </p:spPr>
        <p:txBody>
          <a:bodyPr/>
          <a:lstStyle/>
          <a:p>
            <a:endParaRPr lang="tr-TR"/>
          </a:p>
        </p:txBody>
      </p:sp>
      <p:sp>
        <p:nvSpPr>
          <p:cNvPr id="3" name="Freeform 3"/>
          <p:cNvSpPr/>
          <p:nvPr/>
        </p:nvSpPr>
        <p:spPr>
          <a:xfrm>
            <a:off x="4740951" y="3683739"/>
            <a:ext cx="8806098" cy="2236131"/>
          </a:xfrm>
          <a:custGeom>
            <a:avLst/>
            <a:gdLst/>
            <a:ahLst/>
            <a:cxnLst/>
            <a:rect l="l" t="t" r="r" b="b"/>
            <a:pathLst>
              <a:path w="8806098" h="2236131">
                <a:moveTo>
                  <a:pt x="0" y="0"/>
                </a:moveTo>
                <a:lnTo>
                  <a:pt x="8806098" y="0"/>
                </a:lnTo>
                <a:lnTo>
                  <a:pt x="8806098" y="2236132"/>
                </a:lnTo>
                <a:lnTo>
                  <a:pt x="0" y="2236132"/>
                </a:lnTo>
                <a:lnTo>
                  <a:pt x="0" y="0"/>
                </a:lnTo>
                <a:close/>
              </a:path>
            </a:pathLst>
          </a:custGeom>
          <a:blipFill>
            <a:blip r:embed="rId3"/>
            <a:stretch>
              <a:fillRect/>
            </a:stretch>
          </a:blipFill>
        </p:spPr>
        <p:txBody>
          <a:bodyPr/>
          <a:lstStyle/>
          <a:p>
            <a:endParaRPr lang="tr-TR"/>
          </a:p>
        </p:txBody>
      </p:sp>
      <p:sp>
        <p:nvSpPr>
          <p:cNvPr id="4" name="TextBox 4"/>
          <p:cNvSpPr txBox="1"/>
          <p:nvPr/>
        </p:nvSpPr>
        <p:spPr>
          <a:xfrm>
            <a:off x="2329489" y="6453626"/>
            <a:ext cx="14675172" cy="3095008"/>
          </a:xfrm>
          <a:prstGeom prst="rect">
            <a:avLst/>
          </a:prstGeom>
        </p:spPr>
        <p:txBody>
          <a:bodyPr lIns="0" tIns="0" rIns="0" bIns="0" rtlCol="0" anchor="t">
            <a:spAutoFit/>
          </a:bodyPr>
          <a:lstStyle/>
          <a:p>
            <a:pPr algn="ctr">
              <a:lnSpc>
                <a:spcPts val="8274"/>
              </a:lnSpc>
            </a:pPr>
            <a:r>
              <a:rPr lang="en-US" sz="5910">
                <a:solidFill>
                  <a:srgbClr val="1A3B29"/>
                </a:solidFill>
                <a:latin typeface="Open Sauce Heavy"/>
              </a:rPr>
              <a:t>Sosyal Sorumluluk Projelerimiz  Kapsamında Farklı Vakıf Ve Kuruluşları Desteklemekteyiz</a:t>
            </a:r>
          </a:p>
        </p:txBody>
      </p:sp>
      <p:pic>
        <p:nvPicPr>
          <p:cNvPr id="5" name="4 Resim" descr="Kaila 2025 kopya.jpg"/>
          <p:cNvPicPr>
            <a:picLocks noChangeAspect="1"/>
          </p:cNvPicPr>
          <p:nvPr/>
        </p:nvPicPr>
        <p:blipFill>
          <a:blip r:embed="rId4" cstate="print"/>
          <a:stretch>
            <a:fillRect/>
          </a:stretch>
        </p:blipFill>
        <p:spPr>
          <a:xfrm>
            <a:off x="16216362" y="571468"/>
            <a:ext cx="1785546" cy="50006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95194"/>
            <a:ext cx="18288000" cy="4292368"/>
            <a:chOff x="0" y="0"/>
            <a:chExt cx="6817712" cy="1451986"/>
          </a:xfrm>
        </p:grpSpPr>
        <p:sp>
          <p:nvSpPr>
            <p:cNvPr id="3" name="Freeform 3"/>
            <p:cNvSpPr/>
            <p:nvPr/>
          </p:nvSpPr>
          <p:spPr>
            <a:xfrm>
              <a:off x="0" y="0"/>
              <a:ext cx="6817713" cy="1451986"/>
            </a:xfrm>
            <a:custGeom>
              <a:avLst/>
              <a:gdLst/>
              <a:ahLst/>
              <a:cxnLst/>
              <a:rect l="l" t="t" r="r" b="b"/>
              <a:pathLst>
                <a:path w="6817713" h="1451986">
                  <a:moveTo>
                    <a:pt x="0" y="0"/>
                  </a:moveTo>
                  <a:lnTo>
                    <a:pt x="6817713" y="0"/>
                  </a:lnTo>
                  <a:lnTo>
                    <a:pt x="6817713" y="1451986"/>
                  </a:lnTo>
                  <a:lnTo>
                    <a:pt x="0" y="1451986"/>
                  </a:lnTo>
                  <a:close/>
                </a:path>
              </a:pathLst>
            </a:custGeom>
            <a:solidFill>
              <a:srgbClr val="266041"/>
            </a:solidFill>
          </p:spPr>
          <p:txBody>
            <a:bodyPr/>
            <a:lstStyle/>
            <a:p>
              <a:endParaRPr lang="tr-TR"/>
            </a:p>
          </p:txBody>
        </p:sp>
      </p:grpSp>
      <p:sp>
        <p:nvSpPr>
          <p:cNvPr id="4" name="TextBox 4"/>
          <p:cNvSpPr txBox="1"/>
          <p:nvPr/>
        </p:nvSpPr>
        <p:spPr>
          <a:xfrm>
            <a:off x="2358022" y="3143236"/>
            <a:ext cx="9572060" cy="1052468"/>
          </a:xfrm>
          <a:prstGeom prst="rect">
            <a:avLst/>
          </a:prstGeom>
        </p:spPr>
        <p:txBody>
          <a:bodyPr wrap="square" lIns="0" tIns="0" rIns="0" bIns="0" rtlCol="0" anchor="t">
            <a:spAutoFit/>
          </a:bodyPr>
          <a:lstStyle/>
          <a:p>
            <a:pPr>
              <a:lnSpc>
                <a:spcPts val="8960"/>
              </a:lnSpc>
            </a:pPr>
            <a:r>
              <a:rPr lang="tr-TR" sz="6400" dirty="0">
                <a:solidFill>
                  <a:srgbClr val="FFFFFF"/>
                </a:solidFill>
                <a:latin typeface="Open Sauce Heavy"/>
              </a:rPr>
              <a:t>ÇEVRE YAKLAŞIMIMIZ</a:t>
            </a:r>
            <a:endParaRPr lang="en-US" sz="6400" dirty="0">
              <a:solidFill>
                <a:srgbClr val="FFFFFF"/>
              </a:solidFill>
              <a:latin typeface="Open Sauce Heavy"/>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66041"/>
        </a:solidFill>
        <a:effectLst/>
      </p:bgPr>
    </p:bg>
    <p:spTree>
      <p:nvGrpSpPr>
        <p:cNvPr id="1" name=""/>
        <p:cNvGrpSpPr/>
        <p:nvPr/>
      </p:nvGrpSpPr>
      <p:grpSpPr>
        <a:xfrm>
          <a:off x="0" y="0"/>
          <a:ext cx="0" cy="0"/>
          <a:chOff x="0" y="0"/>
          <a:chExt cx="0" cy="0"/>
        </a:xfrm>
      </p:grpSpPr>
      <p:sp>
        <p:nvSpPr>
          <p:cNvPr id="2" name="TextBox 2"/>
          <p:cNvSpPr txBox="1"/>
          <p:nvPr/>
        </p:nvSpPr>
        <p:spPr>
          <a:xfrm>
            <a:off x="1028700" y="1097089"/>
            <a:ext cx="9775548" cy="857250"/>
          </a:xfrm>
          <a:prstGeom prst="rect">
            <a:avLst/>
          </a:prstGeom>
        </p:spPr>
        <p:txBody>
          <a:bodyPr lIns="0" tIns="0" rIns="0" bIns="0" rtlCol="0" anchor="t">
            <a:spAutoFit/>
          </a:bodyPr>
          <a:lstStyle/>
          <a:p>
            <a:pPr>
              <a:lnSpc>
                <a:spcPts val="6720"/>
              </a:lnSpc>
            </a:pPr>
            <a:r>
              <a:rPr lang="en-US" sz="5600">
                <a:solidFill>
                  <a:srgbClr val="FFFFFF"/>
                </a:solidFill>
                <a:latin typeface="Open Sauce Heavy"/>
              </a:rPr>
              <a:t>Çevre Yaklaşımımız</a:t>
            </a:r>
          </a:p>
        </p:txBody>
      </p:sp>
      <p:sp>
        <p:nvSpPr>
          <p:cNvPr id="3" name="TextBox 3"/>
          <p:cNvSpPr txBox="1"/>
          <p:nvPr/>
        </p:nvSpPr>
        <p:spPr>
          <a:xfrm>
            <a:off x="1795876" y="4363436"/>
            <a:ext cx="14419589" cy="1298575"/>
          </a:xfrm>
          <a:prstGeom prst="rect">
            <a:avLst/>
          </a:prstGeom>
        </p:spPr>
        <p:txBody>
          <a:bodyPr lIns="0" tIns="0" rIns="0" bIns="0" rtlCol="0" anchor="t">
            <a:spAutoFit/>
          </a:bodyPr>
          <a:lstStyle/>
          <a:p>
            <a:pPr>
              <a:lnSpc>
                <a:spcPts val="3499"/>
              </a:lnSpc>
            </a:pPr>
            <a:r>
              <a:rPr lang="en-US" sz="2499" spc="49">
                <a:solidFill>
                  <a:srgbClr val="FFFFFF"/>
                </a:solidFill>
                <a:latin typeface="Open Sauce"/>
              </a:rPr>
              <a:t>Kaila Hotels olarak çevreyi korur, kirlenmesini önler, çevreye olan olumsuz etkilerimizi azaltmayı hedeflemekteyiz.</a:t>
            </a:r>
          </a:p>
          <a:p>
            <a:pPr>
              <a:lnSpc>
                <a:spcPts val="3499"/>
              </a:lnSpc>
            </a:pPr>
            <a:endParaRPr lang="en-US" sz="2499" spc="49">
              <a:solidFill>
                <a:srgbClr val="FFFFFF"/>
              </a:solidFill>
              <a:latin typeface="Open Sauce"/>
            </a:endParaRPr>
          </a:p>
        </p:txBody>
      </p:sp>
      <p:pic>
        <p:nvPicPr>
          <p:cNvPr id="4" name="3 Resim" descr="Kaila 2025 kopya.jpg"/>
          <p:cNvPicPr>
            <a:picLocks noChangeAspect="1"/>
          </p:cNvPicPr>
          <p:nvPr/>
        </p:nvPicPr>
        <p:blipFill>
          <a:blip r:embed="rId2" cstate="print"/>
          <a:stretch>
            <a:fillRect/>
          </a:stretch>
        </p:blipFill>
        <p:spPr>
          <a:xfrm>
            <a:off x="15961284" y="571468"/>
            <a:ext cx="2040624" cy="57150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3663" y="2939685"/>
            <a:ext cx="3596322" cy="2228215"/>
          </a:xfrm>
          <a:prstGeom prst="rect">
            <a:avLst/>
          </a:prstGeom>
        </p:spPr>
        <p:txBody>
          <a:bodyPr lIns="0" tIns="0" rIns="0" bIns="0" rtlCol="0" anchor="t">
            <a:spAutoFit/>
          </a:bodyPr>
          <a:lstStyle/>
          <a:p>
            <a:pPr>
              <a:lnSpc>
                <a:spcPts val="8960"/>
              </a:lnSpc>
            </a:pPr>
            <a:r>
              <a:rPr lang="en-US" sz="6400">
                <a:solidFill>
                  <a:srgbClr val="1A3B29"/>
                </a:solidFill>
                <a:latin typeface="Open Sauce Heavy"/>
              </a:rPr>
              <a:t>Çevre Dostu</a:t>
            </a:r>
          </a:p>
        </p:txBody>
      </p:sp>
      <p:grpSp>
        <p:nvGrpSpPr>
          <p:cNvPr id="3" name="Group 3"/>
          <p:cNvGrpSpPr/>
          <p:nvPr/>
        </p:nvGrpSpPr>
        <p:grpSpPr>
          <a:xfrm>
            <a:off x="7307406" y="2539314"/>
            <a:ext cx="9484612" cy="951865"/>
            <a:chOff x="0" y="0"/>
            <a:chExt cx="12646150" cy="1269153"/>
          </a:xfrm>
        </p:grpSpPr>
        <p:sp>
          <p:nvSpPr>
            <p:cNvPr id="4" name="TextBox 4"/>
            <p:cNvSpPr txBox="1"/>
            <p:nvPr/>
          </p:nvSpPr>
          <p:spPr>
            <a:xfrm>
              <a:off x="0" y="-66675"/>
              <a:ext cx="3838438" cy="795655"/>
            </a:xfrm>
            <a:prstGeom prst="rect">
              <a:avLst/>
            </a:prstGeom>
          </p:spPr>
          <p:txBody>
            <a:bodyPr lIns="0" tIns="0" rIns="0" bIns="0" rtlCol="0" anchor="t">
              <a:spAutoFit/>
            </a:bodyPr>
            <a:lstStyle/>
            <a:p>
              <a:pPr>
                <a:lnSpc>
                  <a:spcPts val="5040"/>
                </a:lnSpc>
              </a:pPr>
              <a:r>
                <a:rPr lang="en-US" sz="3600">
                  <a:solidFill>
                    <a:srgbClr val="1A3B29"/>
                  </a:solidFill>
                  <a:latin typeface="Open Sauce Semi-Bold"/>
                </a:rPr>
                <a:t> 1</a:t>
              </a:r>
            </a:p>
          </p:txBody>
        </p:sp>
        <p:sp>
          <p:nvSpPr>
            <p:cNvPr id="5" name="TextBox 5"/>
            <p:cNvSpPr txBox="1"/>
            <p:nvPr/>
          </p:nvSpPr>
          <p:spPr>
            <a:xfrm>
              <a:off x="4387635" y="-38100"/>
              <a:ext cx="8258515" cy="1307253"/>
            </a:xfrm>
            <a:prstGeom prst="rect">
              <a:avLst/>
            </a:prstGeom>
          </p:spPr>
          <p:txBody>
            <a:bodyPr lIns="0" tIns="0" rIns="0" bIns="0" rtlCol="0" anchor="t">
              <a:spAutoFit/>
            </a:bodyPr>
            <a:lstStyle/>
            <a:p>
              <a:pPr>
                <a:lnSpc>
                  <a:spcPts val="2659"/>
                </a:lnSpc>
              </a:pPr>
              <a:r>
                <a:rPr lang="en-US" sz="1899" spc="37">
                  <a:solidFill>
                    <a:srgbClr val="1A3B29"/>
                  </a:solidFill>
                  <a:latin typeface="Open Sauce"/>
                </a:rPr>
                <a:t>Kirlilik ile ilgili risklere ve acil durumlara hazırlıklıyız; çevresel yasal düzenlemelere uyuyoruz. </a:t>
              </a:r>
            </a:p>
            <a:p>
              <a:pPr>
                <a:lnSpc>
                  <a:spcPts val="2660"/>
                </a:lnSpc>
              </a:pPr>
              <a:endParaRPr lang="en-US" sz="1899" spc="37">
                <a:solidFill>
                  <a:srgbClr val="1A3B29"/>
                </a:solidFill>
                <a:latin typeface="Open Sauce"/>
              </a:endParaRPr>
            </a:p>
          </p:txBody>
        </p:sp>
      </p:grpSp>
      <p:grpSp>
        <p:nvGrpSpPr>
          <p:cNvPr id="6" name="Group 6"/>
          <p:cNvGrpSpPr/>
          <p:nvPr/>
        </p:nvGrpSpPr>
        <p:grpSpPr>
          <a:xfrm>
            <a:off x="7307406" y="3848735"/>
            <a:ext cx="9484612" cy="1285240"/>
            <a:chOff x="0" y="0"/>
            <a:chExt cx="12646150" cy="1713653"/>
          </a:xfrm>
        </p:grpSpPr>
        <p:sp>
          <p:nvSpPr>
            <p:cNvPr id="7" name="TextBox 7"/>
            <p:cNvSpPr txBox="1"/>
            <p:nvPr/>
          </p:nvSpPr>
          <p:spPr>
            <a:xfrm>
              <a:off x="0" y="-66675"/>
              <a:ext cx="3838438" cy="795655"/>
            </a:xfrm>
            <a:prstGeom prst="rect">
              <a:avLst/>
            </a:prstGeom>
          </p:spPr>
          <p:txBody>
            <a:bodyPr lIns="0" tIns="0" rIns="0" bIns="0" rtlCol="0" anchor="t">
              <a:spAutoFit/>
            </a:bodyPr>
            <a:lstStyle/>
            <a:p>
              <a:pPr>
                <a:lnSpc>
                  <a:spcPts val="5040"/>
                </a:lnSpc>
              </a:pPr>
              <a:r>
                <a:rPr lang="en-US" sz="3600">
                  <a:solidFill>
                    <a:srgbClr val="1A3B29"/>
                  </a:solidFill>
                  <a:latin typeface="Open Sauce Semi-Bold"/>
                </a:rPr>
                <a:t> 2</a:t>
              </a:r>
            </a:p>
          </p:txBody>
        </p:sp>
        <p:sp>
          <p:nvSpPr>
            <p:cNvPr id="8" name="TextBox 8"/>
            <p:cNvSpPr txBox="1"/>
            <p:nvPr/>
          </p:nvSpPr>
          <p:spPr>
            <a:xfrm>
              <a:off x="4387635" y="-28575"/>
              <a:ext cx="8258515" cy="1742228"/>
            </a:xfrm>
            <a:prstGeom prst="rect">
              <a:avLst/>
            </a:prstGeom>
          </p:spPr>
          <p:txBody>
            <a:bodyPr lIns="0" tIns="0" rIns="0" bIns="0" rtlCol="0" anchor="t">
              <a:spAutoFit/>
            </a:bodyPr>
            <a:lstStyle/>
            <a:p>
              <a:pPr>
                <a:lnSpc>
                  <a:spcPts val="2660"/>
                </a:lnSpc>
              </a:pPr>
              <a:r>
                <a:rPr lang="en-US" sz="1900" spc="38">
                  <a:solidFill>
                    <a:srgbClr val="1A3B29"/>
                  </a:solidFill>
                  <a:latin typeface="Open Sauce"/>
                </a:rPr>
                <a:t>Atık ayrıştırma ve atık miktarlarının azaltılması, doğal kaynakların verimli kullanılması vb. faaliyetlerle sürekli çevresel performansımızı iyileştiriyoruz. </a:t>
              </a:r>
            </a:p>
          </p:txBody>
        </p:sp>
      </p:grpSp>
      <p:grpSp>
        <p:nvGrpSpPr>
          <p:cNvPr id="9" name="Group 9"/>
          <p:cNvGrpSpPr/>
          <p:nvPr/>
        </p:nvGrpSpPr>
        <p:grpSpPr>
          <a:xfrm>
            <a:off x="7372307" y="5667696"/>
            <a:ext cx="9484612" cy="951865"/>
            <a:chOff x="0" y="0"/>
            <a:chExt cx="12646150" cy="1269153"/>
          </a:xfrm>
        </p:grpSpPr>
        <p:sp>
          <p:nvSpPr>
            <p:cNvPr id="10" name="TextBox 10"/>
            <p:cNvSpPr txBox="1"/>
            <p:nvPr/>
          </p:nvSpPr>
          <p:spPr>
            <a:xfrm>
              <a:off x="0" y="-66675"/>
              <a:ext cx="3838438" cy="795655"/>
            </a:xfrm>
            <a:prstGeom prst="rect">
              <a:avLst/>
            </a:prstGeom>
          </p:spPr>
          <p:txBody>
            <a:bodyPr lIns="0" tIns="0" rIns="0" bIns="0" rtlCol="0" anchor="t">
              <a:spAutoFit/>
            </a:bodyPr>
            <a:lstStyle/>
            <a:p>
              <a:pPr>
                <a:lnSpc>
                  <a:spcPts val="5040"/>
                </a:lnSpc>
              </a:pPr>
              <a:r>
                <a:rPr lang="en-US" sz="3600">
                  <a:solidFill>
                    <a:srgbClr val="1A3B29"/>
                  </a:solidFill>
                  <a:latin typeface="Open Sauce Semi-Bold"/>
                </a:rPr>
                <a:t> 3</a:t>
              </a:r>
            </a:p>
          </p:txBody>
        </p:sp>
        <p:sp>
          <p:nvSpPr>
            <p:cNvPr id="11" name="TextBox 11"/>
            <p:cNvSpPr txBox="1"/>
            <p:nvPr/>
          </p:nvSpPr>
          <p:spPr>
            <a:xfrm>
              <a:off x="4387635" y="-38100"/>
              <a:ext cx="8258515" cy="1307253"/>
            </a:xfrm>
            <a:prstGeom prst="rect">
              <a:avLst/>
            </a:prstGeom>
          </p:spPr>
          <p:txBody>
            <a:bodyPr lIns="0" tIns="0" rIns="0" bIns="0" rtlCol="0" anchor="t">
              <a:spAutoFit/>
            </a:bodyPr>
            <a:lstStyle/>
            <a:p>
              <a:pPr>
                <a:lnSpc>
                  <a:spcPts val="2659"/>
                </a:lnSpc>
              </a:pPr>
              <a:r>
                <a:rPr lang="en-US" sz="1899" spc="37">
                  <a:solidFill>
                    <a:srgbClr val="1A3B29"/>
                  </a:solidFill>
                  <a:latin typeface="Open Sauce"/>
                </a:rPr>
                <a:t>Atıkların geri dönüşüm/bertaraf aşamasına kadar takibini yapıyoruz. </a:t>
              </a:r>
            </a:p>
            <a:p>
              <a:pPr>
                <a:lnSpc>
                  <a:spcPts val="2660"/>
                </a:lnSpc>
              </a:pPr>
              <a:endParaRPr lang="en-US" sz="1899" spc="37">
                <a:solidFill>
                  <a:srgbClr val="1A3B29"/>
                </a:solidFill>
                <a:latin typeface="Open Sauce"/>
              </a:endParaRPr>
            </a:p>
          </p:txBody>
        </p:sp>
      </p:grpSp>
      <p:sp>
        <p:nvSpPr>
          <p:cNvPr id="12" name="AutoShape 12"/>
          <p:cNvSpPr/>
          <p:nvPr/>
        </p:nvSpPr>
        <p:spPr>
          <a:xfrm>
            <a:off x="7307406" y="3514992"/>
            <a:ext cx="9484612" cy="0"/>
          </a:xfrm>
          <a:prstGeom prst="line">
            <a:avLst/>
          </a:prstGeom>
          <a:ln w="47625" cap="rnd">
            <a:solidFill>
              <a:srgbClr val="266041"/>
            </a:solidFill>
            <a:prstDash val="solid"/>
            <a:headEnd type="none" w="sm" len="sm"/>
            <a:tailEnd type="none" w="sm" len="sm"/>
          </a:ln>
        </p:spPr>
        <p:txBody>
          <a:bodyPr/>
          <a:lstStyle/>
          <a:p>
            <a:endParaRPr lang="tr-TR"/>
          </a:p>
        </p:txBody>
      </p:sp>
      <p:sp>
        <p:nvSpPr>
          <p:cNvPr id="13" name="AutoShape 13"/>
          <p:cNvSpPr/>
          <p:nvPr/>
        </p:nvSpPr>
        <p:spPr>
          <a:xfrm>
            <a:off x="7307406" y="5191712"/>
            <a:ext cx="9484612" cy="0"/>
          </a:xfrm>
          <a:prstGeom prst="line">
            <a:avLst/>
          </a:prstGeom>
          <a:ln w="47625" cap="rnd">
            <a:solidFill>
              <a:srgbClr val="266041"/>
            </a:solidFill>
            <a:prstDash val="solid"/>
            <a:headEnd type="none" w="sm" len="sm"/>
            <a:tailEnd type="none" w="sm" len="sm"/>
          </a:ln>
        </p:spPr>
        <p:txBody>
          <a:bodyPr/>
          <a:lstStyle/>
          <a:p>
            <a:endParaRPr lang="tr-TR"/>
          </a:p>
        </p:txBody>
      </p:sp>
      <p:grpSp>
        <p:nvGrpSpPr>
          <p:cNvPr id="14" name="Group 14"/>
          <p:cNvGrpSpPr/>
          <p:nvPr/>
        </p:nvGrpSpPr>
        <p:grpSpPr>
          <a:xfrm>
            <a:off x="1028700" y="2691028"/>
            <a:ext cx="3509173" cy="744963"/>
            <a:chOff x="0" y="0"/>
            <a:chExt cx="4678897" cy="993284"/>
          </a:xfrm>
        </p:grpSpPr>
        <p:sp>
          <p:nvSpPr>
            <p:cNvPr id="15" name="Freeform 15"/>
            <p:cNvSpPr/>
            <p:nvPr/>
          </p:nvSpPr>
          <p:spPr>
            <a:xfrm>
              <a:off x="0" y="0"/>
              <a:ext cx="993284" cy="993284"/>
            </a:xfrm>
            <a:custGeom>
              <a:avLst/>
              <a:gdLst/>
              <a:ahLst/>
              <a:cxnLst/>
              <a:rect l="l" t="t" r="r" b="b"/>
              <a:pathLst>
                <a:path w="993284" h="993284">
                  <a:moveTo>
                    <a:pt x="0" y="0"/>
                  </a:moveTo>
                  <a:lnTo>
                    <a:pt x="993284" y="0"/>
                  </a:lnTo>
                  <a:lnTo>
                    <a:pt x="993284" y="993284"/>
                  </a:lnTo>
                  <a:lnTo>
                    <a:pt x="0" y="993284"/>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tr-TR"/>
            </a:p>
          </p:txBody>
        </p:sp>
        <p:sp>
          <p:nvSpPr>
            <p:cNvPr id="16" name="TextBox 16"/>
            <p:cNvSpPr txBox="1"/>
            <p:nvPr/>
          </p:nvSpPr>
          <p:spPr>
            <a:xfrm>
              <a:off x="1211579" y="244475"/>
              <a:ext cx="3467318" cy="547158"/>
            </a:xfrm>
            <a:prstGeom prst="rect">
              <a:avLst/>
            </a:prstGeom>
          </p:spPr>
          <p:txBody>
            <a:bodyPr lIns="0" tIns="0" rIns="0" bIns="0" rtlCol="0" anchor="t">
              <a:spAutoFit/>
            </a:bodyPr>
            <a:lstStyle/>
            <a:p>
              <a:pPr>
                <a:lnSpc>
                  <a:spcPts val="3500"/>
                </a:lnSpc>
              </a:pPr>
              <a:endParaRPr/>
            </a:p>
          </p:txBody>
        </p:sp>
      </p:grpSp>
      <p:sp>
        <p:nvSpPr>
          <p:cNvPr id="17" name="AutoShape 17"/>
          <p:cNvSpPr/>
          <p:nvPr/>
        </p:nvSpPr>
        <p:spPr>
          <a:xfrm>
            <a:off x="7307406" y="6690998"/>
            <a:ext cx="9484612" cy="0"/>
          </a:xfrm>
          <a:prstGeom prst="line">
            <a:avLst/>
          </a:prstGeom>
          <a:ln w="47625" cap="rnd">
            <a:solidFill>
              <a:srgbClr val="266041"/>
            </a:solidFill>
            <a:prstDash val="solid"/>
            <a:headEnd type="none" w="sm" len="sm"/>
            <a:tailEnd type="none" w="sm" len="sm"/>
          </a:ln>
        </p:spPr>
        <p:txBody>
          <a:bodyPr/>
          <a:lstStyle/>
          <a:p>
            <a:endParaRPr lang="tr-TR"/>
          </a:p>
        </p:txBody>
      </p:sp>
      <p:grpSp>
        <p:nvGrpSpPr>
          <p:cNvPr id="18" name="Group 18"/>
          <p:cNvGrpSpPr/>
          <p:nvPr/>
        </p:nvGrpSpPr>
        <p:grpSpPr>
          <a:xfrm>
            <a:off x="7494358" y="6907876"/>
            <a:ext cx="9429237" cy="1285240"/>
            <a:chOff x="0" y="0"/>
            <a:chExt cx="12572316" cy="1713653"/>
          </a:xfrm>
        </p:grpSpPr>
        <p:sp>
          <p:nvSpPr>
            <p:cNvPr id="19" name="TextBox 19"/>
            <p:cNvSpPr txBox="1"/>
            <p:nvPr/>
          </p:nvSpPr>
          <p:spPr>
            <a:xfrm>
              <a:off x="0" y="-66675"/>
              <a:ext cx="3816028" cy="795655"/>
            </a:xfrm>
            <a:prstGeom prst="rect">
              <a:avLst/>
            </a:prstGeom>
          </p:spPr>
          <p:txBody>
            <a:bodyPr lIns="0" tIns="0" rIns="0" bIns="0" rtlCol="0" anchor="t">
              <a:spAutoFit/>
            </a:bodyPr>
            <a:lstStyle/>
            <a:p>
              <a:pPr>
                <a:lnSpc>
                  <a:spcPts val="5040"/>
                </a:lnSpc>
              </a:pPr>
              <a:r>
                <a:rPr lang="en-US" sz="3600">
                  <a:solidFill>
                    <a:srgbClr val="1A3B29"/>
                  </a:solidFill>
                  <a:latin typeface="Open Sauce Semi-Bold"/>
                </a:rPr>
                <a:t>4</a:t>
              </a:r>
            </a:p>
          </p:txBody>
        </p:sp>
        <p:sp>
          <p:nvSpPr>
            <p:cNvPr id="20" name="TextBox 20"/>
            <p:cNvSpPr txBox="1"/>
            <p:nvPr/>
          </p:nvSpPr>
          <p:spPr>
            <a:xfrm>
              <a:off x="4362018" y="-38100"/>
              <a:ext cx="8210298" cy="1751753"/>
            </a:xfrm>
            <a:prstGeom prst="rect">
              <a:avLst/>
            </a:prstGeom>
          </p:spPr>
          <p:txBody>
            <a:bodyPr lIns="0" tIns="0" rIns="0" bIns="0" rtlCol="0" anchor="t">
              <a:spAutoFit/>
            </a:bodyPr>
            <a:lstStyle/>
            <a:p>
              <a:pPr>
                <a:lnSpc>
                  <a:spcPts val="2659"/>
                </a:lnSpc>
              </a:pPr>
              <a:r>
                <a:rPr lang="en-US" sz="1899" spc="37">
                  <a:solidFill>
                    <a:srgbClr val="1A3B29"/>
                  </a:solidFill>
                  <a:latin typeface="Open Sauce"/>
                </a:rPr>
                <a:t>Otelimizde enerji ve su tasarrufu sistemleri kullanıyoruz ve çalışanlarımızı bu konularda eğitiyoruz. </a:t>
              </a:r>
            </a:p>
            <a:p>
              <a:pPr>
                <a:lnSpc>
                  <a:spcPts val="2660"/>
                </a:lnSpc>
              </a:pPr>
              <a:endParaRPr lang="en-US" sz="1899" spc="37">
                <a:solidFill>
                  <a:srgbClr val="1A3B29"/>
                </a:solidFill>
                <a:latin typeface="Open Sauce"/>
              </a:endParaRPr>
            </a:p>
          </p:txBody>
        </p:sp>
      </p:grpSp>
      <p:grpSp>
        <p:nvGrpSpPr>
          <p:cNvPr id="21" name="Group 21"/>
          <p:cNvGrpSpPr/>
          <p:nvPr/>
        </p:nvGrpSpPr>
        <p:grpSpPr>
          <a:xfrm>
            <a:off x="7494358" y="8386182"/>
            <a:ext cx="9240511" cy="1285240"/>
            <a:chOff x="0" y="0"/>
            <a:chExt cx="12320681" cy="1713653"/>
          </a:xfrm>
        </p:grpSpPr>
        <p:sp>
          <p:nvSpPr>
            <p:cNvPr id="22" name="TextBox 22"/>
            <p:cNvSpPr txBox="1"/>
            <p:nvPr/>
          </p:nvSpPr>
          <p:spPr>
            <a:xfrm>
              <a:off x="0" y="-66675"/>
              <a:ext cx="3739650" cy="795655"/>
            </a:xfrm>
            <a:prstGeom prst="rect">
              <a:avLst/>
            </a:prstGeom>
          </p:spPr>
          <p:txBody>
            <a:bodyPr lIns="0" tIns="0" rIns="0" bIns="0" rtlCol="0" anchor="t">
              <a:spAutoFit/>
            </a:bodyPr>
            <a:lstStyle/>
            <a:p>
              <a:pPr>
                <a:lnSpc>
                  <a:spcPts val="5040"/>
                </a:lnSpc>
              </a:pPr>
              <a:r>
                <a:rPr lang="en-US" sz="3600">
                  <a:solidFill>
                    <a:srgbClr val="1A3B29"/>
                  </a:solidFill>
                  <a:latin typeface="Open Sauce Semi-Bold"/>
                </a:rPr>
                <a:t>5</a:t>
              </a:r>
            </a:p>
          </p:txBody>
        </p:sp>
        <p:sp>
          <p:nvSpPr>
            <p:cNvPr id="23" name="TextBox 23"/>
            <p:cNvSpPr txBox="1"/>
            <p:nvPr/>
          </p:nvSpPr>
          <p:spPr>
            <a:xfrm>
              <a:off x="4274712" y="-38100"/>
              <a:ext cx="8045969" cy="1751753"/>
            </a:xfrm>
            <a:prstGeom prst="rect">
              <a:avLst/>
            </a:prstGeom>
          </p:spPr>
          <p:txBody>
            <a:bodyPr lIns="0" tIns="0" rIns="0" bIns="0" rtlCol="0" anchor="t">
              <a:spAutoFit/>
            </a:bodyPr>
            <a:lstStyle/>
            <a:p>
              <a:pPr>
                <a:lnSpc>
                  <a:spcPts val="2659"/>
                </a:lnSpc>
              </a:pPr>
              <a:r>
                <a:rPr lang="en-US" sz="1899" spc="37">
                  <a:solidFill>
                    <a:srgbClr val="1A3B29"/>
                  </a:solidFill>
                  <a:latin typeface="Open Sauce"/>
                </a:rPr>
                <a:t>Çalışanlarımızı tehlikeli kimyasalların dökülmesi durumunda alacakları tedbirler konusunda eğitimlerini veriyoruz.</a:t>
              </a:r>
            </a:p>
            <a:p>
              <a:pPr>
                <a:lnSpc>
                  <a:spcPts val="2660"/>
                </a:lnSpc>
              </a:pPr>
              <a:endParaRPr lang="en-US" sz="1899" spc="37">
                <a:solidFill>
                  <a:srgbClr val="1A3B29"/>
                </a:solidFill>
                <a:latin typeface="Open Sauce"/>
              </a:endParaRPr>
            </a:p>
          </p:txBody>
        </p:sp>
      </p:grpSp>
      <p:sp>
        <p:nvSpPr>
          <p:cNvPr id="24" name="AutoShape 24"/>
          <p:cNvSpPr/>
          <p:nvPr/>
        </p:nvSpPr>
        <p:spPr>
          <a:xfrm>
            <a:off x="7307406" y="8052438"/>
            <a:ext cx="9484612" cy="0"/>
          </a:xfrm>
          <a:prstGeom prst="line">
            <a:avLst/>
          </a:prstGeom>
          <a:ln w="47625" cap="rnd">
            <a:solidFill>
              <a:srgbClr val="266041"/>
            </a:solidFill>
            <a:prstDash val="solid"/>
            <a:headEnd type="none" w="sm" len="sm"/>
            <a:tailEnd type="none" w="sm" len="sm"/>
          </a:ln>
        </p:spPr>
        <p:txBody>
          <a:bodyPr/>
          <a:lstStyle/>
          <a:p>
            <a:endParaRPr lang="tr-TR"/>
          </a:p>
        </p:txBody>
      </p:sp>
      <p:pic>
        <p:nvPicPr>
          <p:cNvPr id="25" name="24 Resim" descr="Kaila 2025 kopya.jpg"/>
          <p:cNvPicPr>
            <a:picLocks noChangeAspect="1"/>
          </p:cNvPicPr>
          <p:nvPr/>
        </p:nvPicPr>
        <p:blipFill>
          <a:blip r:embed="rId4" cstate="print"/>
          <a:stretch>
            <a:fillRect/>
          </a:stretch>
        </p:blipFill>
        <p:spPr>
          <a:xfrm>
            <a:off x="16216362" y="571468"/>
            <a:ext cx="1785546" cy="50006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10079" y="5195622"/>
            <a:ext cx="2020851" cy="2064782"/>
            <a:chOff x="0" y="0"/>
            <a:chExt cx="2694468" cy="2753043"/>
          </a:xfrm>
        </p:grpSpPr>
        <p:pic>
          <p:nvPicPr>
            <p:cNvPr id="3" name="Picture 3"/>
            <p:cNvPicPr>
              <a:picLocks noChangeAspect="1"/>
            </p:cNvPicPr>
            <p:nvPr/>
          </p:nvPicPr>
          <p:blipFill>
            <a:blip r:embed="rId2"/>
            <a:srcRect l="12954" r="12954"/>
            <a:stretch>
              <a:fillRect/>
            </a:stretch>
          </p:blipFill>
          <p:spPr>
            <a:xfrm>
              <a:off x="0" y="0"/>
              <a:ext cx="2694468" cy="2753043"/>
            </a:xfrm>
            <a:prstGeom prst="rect">
              <a:avLst/>
            </a:prstGeom>
          </p:spPr>
        </p:pic>
      </p:grpSp>
      <p:grpSp>
        <p:nvGrpSpPr>
          <p:cNvPr id="4" name="Group 4"/>
          <p:cNvGrpSpPr/>
          <p:nvPr/>
        </p:nvGrpSpPr>
        <p:grpSpPr>
          <a:xfrm>
            <a:off x="5775532" y="5195622"/>
            <a:ext cx="2020851" cy="2064782"/>
            <a:chOff x="0" y="0"/>
            <a:chExt cx="2694468" cy="2753043"/>
          </a:xfrm>
        </p:grpSpPr>
        <p:pic>
          <p:nvPicPr>
            <p:cNvPr id="5" name="Picture 5"/>
            <p:cNvPicPr>
              <a:picLocks noChangeAspect="1"/>
            </p:cNvPicPr>
            <p:nvPr/>
          </p:nvPicPr>
          <p:blipFill>
            <a:blip r:embed="rId3"/>
            <a:srcRect l="15814" r="15814"/>
            <a:stretch>
              <a:fillRect/>
            </a:stretch>
          </p:blipFill>
          <p:spPr>
            <a:xfrm>
              <a:off x="0" y="0"/>
              <a:ext cx="2694468" cy="2753043"/>
            </a:xfrm>
            <a:prstGeom prst="rect">
              <a:avLst/>
            </a:prstGeom>
          </p:spPr>
        </p:pic>
      </p:grpSp>
      <p:grpSp>
        <p:nvGrpSpPr>
          <p:cNvPr id="6" name="Group 6"/>
          <p:cNvGrpSpPr/>
          <p:nvPr/>
        </p:nvGrpSpPr>
        <p:grpSpPr>
          <a:xfrm>
            <a:off x="8276367" y="5195622"/>
            <a:ext cx="2020851" cy="2064782"/>
            <a:chOff x="0" y="0"/>
            <a:chExt cx="2694468" cy="2753043"/>
          </a:xfrm>
        </p:grpSpPr>
        <p:pic>
          <p:nvPicPr>
            <p:cNvPr id="7" name="Picture 7"/>
            <p:cNvPicPr>
              <a:picLocks noChangeAspect="1"/>
            </p:cNvPicPr>
            <p:nvPr/>
          </p:nvPicPr>
          <p:blipFill>
            <a:blip r:embed="rId4"/>
            <a:srcRect l="8854" r="8854"/>
            <a:stretch>
              <a:fillRect/>
            </a:stretch>
          </p:blipFill>
          <p:spPr>
            <a:xfrm>
              <a:off x="0" y="0"/>
              <a:ext cx="2694468" cy="2753043"/>
            </a:xfrm>
            <a:prstGeom prst="rect">
              <a:avLst/>
            </a:prstGeom>
          </p:spPr>
        </p:pic>
      </p:grpSp>
      <p:grpSp>
        <p:nvGrpSpPr>
          <p:cNvPr id="8" name="Group 8"/>
          <p:cNvGrpSpPr/>
          <p:nvPr/>
        </p:nvGrpSpPr>
        <p:grpSpPr>
          <a:xfrm>
            <a:off x="10701856" y="5195622"/>
            <a:ext cx="2020851" cy="2064782"/>
            <a:chOff x="0" y="0"/>
            <a:chExt cx="2694468" cy="2753043"/>
          </a:xfrm>
        </p:grpSpPr>
        <p:pic>
          <p:nvPicPr>
            <p:cNvPr id="9" name="Picture 9"/>
            <p:cNvPicPr>
              <a:picLocks noChangeAspect="1"/>
            </p:cNvPicPr>
            <p:nvPr/>
          </p:nvPicPr>
          <p:blipFill>
            <a:blip r:embed="rId5"/>
            <a:srcRect l="15344" r="15344"/>
            <a:stretch>
              <a:fillRect/>
            </a:stretch>
          </p:blipFill>
          <p:spPr>
            <a:xfrm>
              <a:off x="0" y="0"/>
              <a:ext cx="2694468" cy="2753043"/>
            </a:xfrm>
            <a:prstGeom prst="rect">
              <a:avLst/>
            </a:prstGeom>
          </p:spPr>
        </p:pic>
      </p:grpSp>
      <p:sp>
        <p:nvSpPr>
          <p:cNvPr id="10" name="AutoShape 10"/>
          <p:cNvSpPr/>
          <p:nvPr/>
        </p:nvSpPr>
        <p:spPr>
          <a:xfrm>
            <a:off x="4362920" y="4712219"/>
            <a:ext cx="9535562" cy="0"/>
          </a:xfrm>
          <a:prstGeom prst="line">
            <a:avLst/>
          </a:prstGeom>
          <a:ln w="19050" cap="flat">
            <a:solidFill>
              <a:srgbClr val="000000"/>
            </a:solidFill>
            <a:prstDash val="solid"/>
            <a:headEnd type="none" w="sm" len="sm"/>
            <a:tailEnd type="none" w="sm" len="sm"/>
          </a:ln>
        </p:spPr>
        <p:txBody>
          <a:bodyPr/>
          <a:lstStyle/>
          <a:p>
            <a:endParaRPr lang="tr-TR"/>
          </a:p>
        </p:txBody>
      </p:sp>
      <p:sp>
        <p:nvSpPr>
          <p:cNvPr id="11" name="Freeform 11"/>
          <p:cNvSpPr/>
          <p:nvPr/>
        </p:nvSpPr>
        <p:spPr>
          <a:xfrm>
            <a:off x="1028700" y="785514"/>
            <a:ext cx="744963" cy="744963"/>
          </a:xfrm>
          <a:custGeom>
            <a:avLst/>
            <a:gdLst/>
            <a:ahLst/>
            <a:cxnLst/>
            <a:rect l="l" t="t" r="r" b="b"/>
            <a:pathLst>
              <a:path w="744963" h="744963">
                <a:moveTo>
                  <a:pt x="0" y="0"/>
                </a:moveTo>
                <a:lnTo>
                  <a:pt x="744963" y="0"/>
                </a:lnTo>
                <a:lnTo>
                  <a:pt x="744963" y="744963"/>
                </a:lnTo>
                <a:lnTo>
                  <a:pt x="0" y="744963"/>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txBody>
          <a:bodyPr/>
          <a:lstStyle/>
          <a:p>
            <a:endParaRPr lang="tr-TR"/>
          </a:p>
        </p:txBody>
      </p:sp>
      <p:grpSp>
        <p:nvGrpSpPr>
          <p:cNvPr id="12" name="Group 12"/>
          <p:cNvGrpSpPr/>
          <p:nvPr/>
        </p:nvGrpSpPr>
        <p:grpSpPr>
          <a:xfrm>
            <a:off x="13126779" y="5195728"/>
            <a:ext cx="2020851" cy="2064782"/>
            <a:chOff x="0" y="0"/>
            <a:chExt cx="2694468" cy="2753043"/>
          </a:xfrm>
        </p:grpSpPr>
        <p:pic>
          <p:nvPicPr>
            <p:cNvPr id="13" name="Picture 13"/>
            <p:cNvPicPr>
              <a:picLocks noChangeAspect="1"/>
            </p:cNvPicPr>
            <p:nvPr/>
          </p:nvPicPr>
          <p:blipFill>
            <a:blip r:embed="rId8"/>
            <a:srcRect l="22162" r="22162"/>
            <a:stretch>
              <a:fillRect/>
            </a:stretch>
          </p:blipFill>
          <p:spPr>
            <a:xfrm>
              <a:off x="0" y="0"/>
              <a:ext cx="2694468" cy="2753043"/>
            </a:xfrm>
            <a:prstGeom prst="rect">
              <a:avLst/>
            </a:prstGeom>
          </p:spPr>
        </p:pic>
      </p:grpSp>
      <p:sp>
        <p:nvSpPr>
          <p:cNvPr id="14" name="TextBox 14"/>
          <p:cNvSpPr txBox="1"/>
          <p:nvPr/>
        </p:nvSpPr>
        <p:spPr>
          <a:xfrm>
            <a:off x="1773663" y="1097089"/>
            <a:ext cx="7774655" cy="857250"/>
          </a:xfrm>
          <a:prstGeom prst="rect">
            <a:avLst/>
          </a:prstGeom>
        </p:spPr>
        <p:txBody>
          <a:bodyPr lIns="0" tIns="0" rIns="0" bIns="0" rtlCol="0" anchor="t">
            <a:spAutoFit/>
          </a:bodyPr>
          <a:lstStyle/>
          <a:p>
            <a:pPr>
              <a:lnSpc>
                <a:spcPts val="6720"/>
              </a:lnSpc>
            </a:pPr>
            <a:r>
              <a:rPr lang="en-US" sz="5600">
                <a:solidFill>
                  <a:srgbClr val="1A3B29"/>
                </a:solidFill>
                <a:latin typeface="Open Sauce Heavy"/>
              </a:rPr>
              <a:t>Biyoçeşitlilik</a:t>
            </a:r>
          </a:p>
        </p:txBody>
      </p:sp>
      <p:sp>
        <p:nvSpPr>
          <p:cNvPr id="15" name="TextBox 15"/>
          <p:cNvSpPr txBox="1"/>
          <p:nvPr/>
        </p:nvSpPr>
        <p:spPr>
          <a:xfrm>
            <a:off x="1805500" y="2447301"/>
            <a:ext cx="15485637" cy="1874394"/>
          </a:xfrm>
          <a:prstGeom prst="rect">
            <a:avLst/>
          </a:prstGeom>
        </p:spPr>
        <p:txBody>
          <a:bodyPr lIns="0" tIns="0" rIns="0" bIns="0" rtlCol="0" anchor="t">
            <a:spAutoFit/>
          </a:bodyPr>
          <a:lstStyle/>
          <a:p>
            <a:pPr>
              <a:lnSpc>
                <a:spcPts val="3786"/>
              </a:lnSpc>
            </a:pPr>
            <a:r>
              <a:rPr lang="en-US" sz="2704" spc="27">
                <a:solidFill>
                  <a:srgbClr val="1A3B29"/>
                </a:solidFill>
                <a:latin typeface="Open Sauce"/>
              </a:rPr>
              <a:t>Biyoçeşitlilik, tüm dünyadaki yaşam formlarının çeşitliliğini ve bunların parçası olan ekolojik süreçleri ifade eder. Bitkiler, Hayvanlar, Mantarlar tüm bu çeşitliliğin temel unsurlarını oluşturur. Alanya bölgesinde oluşan bazı endemik bitki ve yerel hayvan türleri şunlardır;</a:t>
            </a:r>
          </a:p>
          <a:p>
            <a:pPr>
              <a:lnSpc>
                <a:spcPts val="3786"/>
              </a:lnSpc>
            </a:pPr>
            <a:endParaRPr lang="en-US" sz="2704" spc="27">
              <a:solidFill>
                <a:srgbClr val="1A3B29"/>
              </a:solidFill>
              <a:latin typeface="Open Sauce"/>
            </a:endParaRPr>
          </a:p>
        </p:txBody>
      </p:sp>
      <p:grpSp>
        <p:nvGrpSpPr>
          <p:cNvPr id="16" name="Group 16"/>
          <p:cNvGrpSpPr/>
          <p:nvPr/>
        </p:nvGrpSpPr>
        <p:grpSpPr>
          <a:xfrm>
            <a:off x="3187007" y="7503765"/>
            <a:ext cx="2043923" cy="1926496"/>
            <a:chOff x="0" y="0"/>
            <a:chExt cx="2725231" cy="2568661"/>
          </a:xfrm>
        </p:grpSpPr>
        <p:sp>
          <p:nvSpPr>
            <p:cNvPr id="17" name="TextBox 17"/>
            <p:cNvSpPr txBox="1"/>
            <p:nvPr/>
          </p:nvSpPr>
          <p:spPr>
            <a:xfrm>
              <a:off x="0" y="2213848"/>
              <a:ext cx="2725231" cy="354813"/>
            </a:xfrm>
            <a:prstGeom prst="rect">
              <a:avLst/>
            </a:prstGeom>
          </p:spPr>
          <p:txBody>
            <a:bodyPr lIns="0" tIns="0" rIns="0" bIns="0" rtlCol="0" anchor="t">
              <a:spAutoFit/>
            </a:bodyPr>
            <a:lstStyle/>
            <a:p>
              <a:pPr>
                <a:lnSpc>
                  <a:spcPts val="2395"/>
                </a:lnSpc>
              </a:pPr>
              <a:endParaRPr/>
            </a:p>
          </p:txBody>
        </p:sp>
        <p:sp>
          <p:nvSpPr>
            <p:cNvPr id="18" name="TextBox 18"/>
            <p:cNvSpPr txBox="1"/>
            <p:nvPr/>
          </p:nvSpPr>
          <p:spPr>
            <a:xfrm>
              <a:off x="0" y="-38100"/>
              <a:ext cx="2725231" cy="2072640"/>
            </a:xfrm>
            <a:prstGeom prst="rect">
              <a:avLst/>
            </a:prstGeom>
          </p:spPr>
          <p:txBody>
            <a:bodyPr lIns="0" tIns="0" rIns="0" bIns="0" rtlCol="0" anchor="t">
              <a:spAutoFit/>
            </a:bodyPr>
            <a:lstStyle/>
            <a:p>
              <a:pPr>
                <a:lnSpc>
                  <a:spcPts val="2520"/>
                </a:lnSpc>
              </a:pPr>
              <a:endParaRPr/>
            </a:p>
            <a:p>
              <a:pPr>
                <a:lnSpc>
                  <a:spcPts val="2520"/>
                </a:lnSpc>
              </a:pPr>
              <a:r>
                <a:rPr lang="en-US" sz="1800" spc="179">
                  <a:solidFill>
                    <a:srgbClr val="1A3B29"/>
                  </a:solidFill>
                  <a:latin typeface="Open Sauce Heavy"/>
                </a:rPr>
                <a:t>YILANYASTIĞI (</a:t>
              </a:r>
              <a:r>
                <a:rPr lang="en-US" sz="1800" spc="179">
                  <a:solidFill>
                    <a:srgbClr val="1A3B29"/>
                  </a:solidFill>
                  <a:latin typeface="Open Sauce Heavy Italics"/>
                </a:rPr>
                <a:t>ARUM MACULATUM</a:t>
              </a:r>
              <a:r>
                <a:rPr lang="en-US" sz="1800" spc="179">
                  <a:solidFill>
                    <a:srgbClr val="1A3B29"/>
                  </a:solidFill>
                  <a:latin typeface="Open Sauce Heavy"/>
                </a:rPr>
                <a:t>) ​</a:t>
              </a:r>
            </a:p>
            <a:p>
              <a:pPr>
                <a:lnSpc>
                  <a:spcPts val="2520"/>
                </a:lnSpc>
              </a:pPr>
              <a:endParaRPr lang="en-US" sz="1800" spc="179">
                <a:solidFill>
                  <a:srgbClr val="1A3B29"/>
                </a:solidFill>
                <a:latin typeface="Open Sauce Heavy"/>
              </a:endParaRPr>
            </a:p>
          </p:txBody>
        </p:sp>
      </p:grpSp>
      <p:grpSp>
        <p:nvGrpSpPr>
          <p:cNvPr id="19" name="Group 19"/>
          <p:cNvGrpSpPr/>
          <p:nvPr/>
        </p:nvGrpSpPr>
        <p:grpSpPr>
          <a:xfrm>
            <a:off x="5752459" y="7503765"/>
            <a:ext cx="2043923" cy="1926496"/>
            <a:chOff x="0" y="0"/>
            <a:chExt cx="2725231" cy="2568661"/>
          </a:xfrm>
        </p:grpSpPr>
        <p:sp>
          <p:nvSpPr>
            <p:cNvPr id="20" name="TextBox 20"/>
            <p:cNvSpPr txBox="1"/>
            <p:nvPr/>
          </p:nvSpPr>
          <p:spPr>
            <a:xfrm>
              <a:off x="0" y="2213848"/>
              <a:ext cx="2725231" cy="354813"/>
            </a:xfrm>
            <a:prstGeom prst="rect">
              <a:avLst/>
            </a:prstGeom>
          </p:spPr>
          <p:txBody>
            <a:bodyPr lIns="0" tIns="0" rIns="0" bIns="0" rtlCol="0" anchor="t">
              <a:spAutoFit/>
            </a:bodyPr>
            <a:lstStyle/>
            <a:p>
              <a:pPr>
                <a:lnSpc>
                  <a:spcPts val="2395"/>
                </a:lnSpc>
              </a:pPr>
              <a:endParaRPr/>
            </a:p>
          </p:txBody>
        </p:sp>
        <p:sp>
          <p:nvSpPr>
            <p:cNvPr id="21" name="TextBox 21"/>
            <p:cNvSpPr txBox="1"/>
            <p:nvPr/>
          </p:nvSpPr>
          <p:spPr>
            <a:xfrm>
              <a:off x="0" y="-38100"/>
              <a:ext cx="2725231" cy="2072640"/>
            </a:xfrm>
            <a:prstGeom prst="rect">
              <a:avLst/>
            </a:prstGeom>
          </p:spPr>
          <p:txBody>
            <a:bodyPr lIns="0" tIns="0" rIns="0" bIns="0" rtlCol="0" anchor="t">
              <a:spAutoFit/>
            </a:bodyPr>
            <a:lstStyle/>
            <a:p>
              <a:pPr>
                <a:lnSpc>
                  <a:spcPts val="2520"/>
                </a:lnSpc>
              </a:pPr>
              <a:endParaRPr/>
            </a:p>
            <a:p>
              <a:pPr>
                <a:lnSpc>
                  <a:spcPts val="2520"/>
                </a:lnSpc>
              </a:pPr>
              <a:r>
                <a:rPr lang="en-US" sz="1800" spc="179">
                  <a:solidFill>
                    <a:srgbClr val="1A3B29"/>
                  </a:solidFill>
                  <a:latin typeface="Open Sauce Heavy"/>
                </a:rPr>
                <a:t>ÇAKŞIR OTU (</a:t>
              </a:r>
              <a:r>
                <a:rPr lang="en-US" sz="1800" spc="179">
                  <a:solidFill>
                    <a:srgbClr val="1A3B29"/>
                  </a:solidFill>
                  <a:latin typeface="Open Sauce Heavy Italics"/>
                </a:rPr>
                <a:t>Ferula Communis</a:t>
              </a:r>
              <a:r>
                <a:rPr lang="en-US" sz="1800" spc="179">
                  <a:solidFill>
                    <a:srgbClr val="1A3B29"/>
                  </a:solidFill>
                  <a:latin typeface="Open Sauce Heavy"/>
                </a:rPr>
                <a:t>)​</a:t>
              </a:r>
            </a:p>
            <a:p>
              <a:pPr>
                <a:lnSpc>
                  <a:spcPts val="2520"/>
                </a:lnSpc>
              </a:pPr>
              <a:endParaRPr lang="en-US" sz="1800" spc="179">
                <a:solidFill>
                  <a:srgbClr val="1A3B29"/>
                </a:solidFill>
                <a:latin typeface="Open Sauce Heavy"/>
              </a:endParaRPr>
            </a:p>
          </p:txBody>
        </p:sp>
      </p:grpSp>
      <p:grpSp>
        <p:nvGrpSpPr>
          <p:cNvPr id="22" name="Group 22"/>
          <p:cNvGrpSpPr/>
          <p:nvPr/>
        </p:nvGrpSpPr>
        <p:grpSpPr>
          <a:xfrm>
            <a:off x="8253294" y="7503765"/>
            <a:ext cx="2043923" cy="1926496"/>
            <a:chOff x="0" y="0"/>
            <a:chExt cx="2725231" cy="2568661"/>
          </a:xfrm>
        </p:grpSpPr>
        <p:sp>
          <p:nvSpPr>
            <p:cNvPr id="23" name="TextBox 23"/>
            <p:cNvSpPr txBox="1"/>
            <p:nvPr/>
          </p:nvSpPr>
          <p:spPr>
            <a:xfrm>
              <a:off x="0" y="2213848"/>
              <a:ext cx="2725231" cy="354813"/>
            </a:xfrm>
            <a:prstGeom prst="rect">
              <a:avLst/>
            </a:prstGeom>
          </p:spPr>
          <p:txBody>
            <a:bodyPr lIns="0" tIns="0" rIns="0" bIns="0" rtlCol="0" anchor="t">
              <a:spAutoFit/>
            </a:bodyPr>
            <a:lstStyle/>
            <a:p>
              <a:pPr>
                <a:lnSpc>
                  <a:spcPts val="2395"/>
                </a:lnSpc>
              </a:pPr>
              <a:endParaRPr/>
            </a:p>
          </p:txBody>
        </p:sp>
        <p:sp>
          <p:nvSpPr>
            <p:cNvPr id="24" name="TextBox 24"/>
            <p:cNvSpPr txBox="1"/>
            <p:nvPr/>
          </p:nvSpPr>
          <p:spPr>
            <a:xfrm>
              <a:off x="0" y="-38100"/>
              <a:ext cx="2725231" cy="2072640"/>
            </a:xfrm>
            <a:prstGeom prst="rect">
              <a:avLst/>
            </a:prstGeom>
          </p:spPr>
          <p:txBody>
            <a:bodyPr lIns="0" tIns="0" rIns="0" bIns="0" rtlCol="0" anchor="t">
              <a:spAutoFit/>
            </a:bodyPr>
            <a:lstStyle/>
            <a:p>
              <a:pPr>
                <a:lnSpc>
                  <a:spcPts val="2520"/>
                </a:lnSpc>
              </a:pPr>
              <a:endParaRPr/>
            </a:p>
            <a:p>
              <a:pPr>
                <a:lnSpc>
                  <a:spcPts val="2520"/>
                </a:lnSpc>
              </a:pPr>
              <a:r>
                <a:rPr lang="en-US" sz="1800" spc="180">
                  <a:solidFill>
                    <a:srgbClr val="1A3B29"/>
                  </a:solidFill>
                  <a:latin typeface="Open Sauce Heavy"/>
                </a:rPr>
                <a:t>PEYGAMBER ÇIÇEĞI (</a:t>
              </a:r>
              <a:r>
                <a:rPr lang="en-US" sz="1800" spc="180">
                  <a:solidFill>
                    <a:srgbClr val="1A3B29"/>
                  </a:solidFill>
                  <a:latin typeface="Open Sauce Heavy Italics"/>
                </a:rPr>
                <a:t>CENTAUREA CYANUS</a:t>
              </a:r>
              <a:r>
                <a:rPr lang="en-US" sz="1800" spc="180">
                  <a:solidFill>
                    <a:srgbClr val="1A3B29"/>
                  </a:solidFill>
                  <a:latin typeface="Open Sauce Heavy"/>
                </a:rPr>
                <a:t>)</a:t>
              </a:r>
            </a:p>
          </p:txBody>
        </p:sp>
      </p:grpSp>
      <p:grpSp>
        <p:nvGrpSpPr>
          <p:cNvPr id="25" name="Group 25"/>
          <p:cNvGrpSpPr/>
          <p:nvPr/>
        </p:nvGrpSpPr>
        <p:grpSpPr>
          <a:xfrm>
            <a:off x="10678784" y="7503765"/>
            <a:ext cx="2043923" cy="2240821"/>
            <a:chOff x="0" y="0"/>
            <a:chExt cx="2725231" cy="2987761"/>
          </a:xfrm>
        </p:grpSpPr>
        <p:sp>
          <p:nvSpPr>
            <p:cNvPr id="26" name="TextBox 26"/>
            <p:cNvSpPr txBox="1"/>
            <p:nvPr/>
          </p:nvSpPr>
          <p:spPr>
            <a:xfrm>
              <a:off x="0" y="2632948"/>
              <a:ext cx="2725231" cy="354813"/>
            </a:xfrm>
            <a:prstGeom prst="rect">
              <a:avLst/>
            </a:prstGeom>
          </p:spPr>
          <p:txBody>
            <a:bodyPr lIns="0" tIns="0" rIns="0" bIns="0" rtlCol="0" anchor="t">
              <a:spAutoFit/>
            </a:bodyPr>
            <a:lstStyle/>
            <a:p>
              <a:pPr>
                <a:lnSpc>
                  <a:spcPts val="2395"/>
                </a:lnSpc>
              </a:pPr>
              <a:endParaRPr/>
            </a:p>
          </p:txBody>
        </p:sp>
        <p:sp>
          <p:nvSpPr>
            <p:cNvPr id="27" name="TextBox 27"/>
            <p:cNvSpPr txBox="1"/>
            <p:nvPr/>
          </p:nvSpPr>
          <p:spPr>
            <a:xfrm>
              <a:off x="0" y="-38100"/>
              <a:ext cx="2725231" cy="2491740"/>
            </a:xfrm>
            <a:prstGeom prst="rect">
              <a:avLst/>
            </a:prstGeom>
          </p:spPr>
          <p:txBody>
            <a:bodyPr lIns="0" tIns="0" rIns="0" bIns="0" rtlCol="0" anchor="t">
              <a:spAutoFit/>
            </a:bodyPr>
            <a:lstStyle/>
            <a:p>
              <a:pPr>
                <a:lnSpc>
                  <a:spcPts val="2520"/>
                </a:lnSpc>
              </a:pPr>
              <a:endParaRPr/>
            </a:p>
            <a:p>
              <a:pPr>
                <a:lnSpc>
                  <a:spcPts val="2520"/>
                </a:lnSpc>
              </a:pPr>
              <a:r>
                <a:rPr lang="en-US" sz="1800" spc="180">
                  <a:solidFill>
                    <a:srgbClr val="1A3B29"/>
                  </a:solidFill>
                  <a:latin typeface="Open Sauce Heavy"/>
                </a:rPr>
                <a:t>ARAP BÜLBÜLÜ (</a:t>
              </a:r>
              <a:r>
                <a:rPr lang="en-US" sz="1800" spc="180">
                  <a:solidFill>
                    <a:srgbClr val="1A3B29"/>
                  </a:solidFill>
                  <a:latin typeface="Open Sauce Heavy Italics"/>
                </a:rPr>
                <a:t>PYCNONOTUS XANTHOPYGOS</a:t>
              </a:r>
              <a:r>
                <a:rPr lang="en-US" sz="1800" spc="180">
                  <a:solidFill>
                    <a:srgbClr val="1A3B29"/>
                  </a:solidFill>
                  <a:latin typeface="Open Sauce Heavy"/>
                </a:rPr>
                <a:t>)</a:t>
              </a:r>
            </a:p>
          </p:txBody>
        </p:sp>
      </p:grpSp>
      <p:grpSp>
        <p:nvGrpSpPr>
          <p:cNvPr id="28" name="Group 28"/>
          <p:cNvGrpSpPr/>
          <p:nvPr/>
        </p:nvGrpSpPr>
        <p:grpSpPr>
          <a:xfrm>
            <a:off x="13103707" y="7503871"/>
            <a:ext cx="2043923" cy="2240821"/>
            <a:chOff x="0" y="0"/>
            <a:chExt cx="2725231" cy="2987761"/>
          </a:xfrm>
        </p:grpSpPr>
        <p:sp>
          <p:nvSpPr>
            <p:cNvPr id="29" name="TextBox 29"/>
            <p:cNvSpPr txBox="1"/>
            <p:nvPr/>
          </p:nvSpPr>
          <p:spPr>
            <a:xfrm>
              <a:off x="0" y="2632948"/>
              <a:ext cx="2725231" cy="354813"/>
            </a:xfrm>
            <a:prstGeom prst="rect">
              <a:avLst/>
            </a:prstGeom>
          </p:spPr>
          <p:txBody>
            <a:bodyPr lIns="0" tIns="0" rIns="0" bIns="0" rtlCol="0" anchor="t">
              <a:spAutoFit/>
            </a:bodyPr>
            <a:lstStyle/>
            <a:p>
              <a:pPr>
                <a:lnSpc>
                  <a:spcPts val="2395"/>
                </a:lnSpc>
              </a:pPr>
              <a:endParaRPr/>
            </a:p>
          </p:txBody>
        </p:sp>
        <p:sp>
          <p:nvSpPr>
            <p:cNvPr id="30" name="TextBox 30"/>
            <p:cNvSpPr txBox="1"/>
            <p:nvPr/>
          </p:nvSpPr>
          <p:spPr>
            <a:xfrm>
              <a:off x="0" y="-38100"/>
              <a:ext cx="2725231" cy="2491740"/>
            </a:xfrm>
            <a:prstGeom prst="rect">
              <a:avLst/>
            </a:prstGeom>
          </p:spPr>
          <p:txBody>
            <a:bodyPr lIns="0" tIns="0" rIns="0" bIns="0" rtlCol="0" anchor="t">
              <a:spAutoFit/>
            </a:bodyPr>
            <a:lstStyle/>
            <a:p>
              <a:pPr>
                <a:lnSpc>
                  <a:spcPts val="2520"/>
                </a:lnSpc>
              </a:pPr>
              <a:endParaRPr/>
            </a:p>
            <a:p>
              <a:pPr>
                <a:lnSpc>
                  <a:spcPts val="2520"/>
                </a:lnSpc>
              </a:pPr>
              <a:r>
                <a:rPr lang="en-US" sz="1800" spc="179">
                  <a:solidFill>
                    <a:srgbClr val="1A3B29"/>
                  </a:solidFill>
                  <a:latin typeface="Open Sauce Heavy"/>
                </a:rPr>
                <a:t>SINI KAMLUMBAĞASI (</a:t>
              </a:r>
              <a:r>
                <a:rPr lang="en-US" sz="1800" spc="179">
                  <a:solidFill>
                    <a:srgbClr val="1A3B29"/>
                  </a:solidFill>
                  <a:latin typeface="Open Sauce Heavy Italics"/>
                </a:rPr>
                <a:t>Caretta caretta</a:t>
              </a:r>
              <a:r>
                <a:rPr lang="en-US" sz="1800" spc="179">
                  <a:solidFill>
                    <a:srgbClr val="1A3B29"/>
                  </a:solidFill>
                  <a:latin typeface="Open Sauce Heavy"/>
                </a:rPr>
                <a:t>)</a:t>
              </a:r>
            </a:p>
            <a:p>
              <a:pPr>
                <a:lnSpc>
                  <a:spcPts val="2520"/>
                </a:lnSpc>
              </a:pPr>
              <a:endParaRPr lang="en-US" sz="1800" spc="179">
                <a:solidFill>
                  <a:srgbClr val="1A3B29"/>
                </a:solidFill>
                <a:latin typeface="Open Sauce Heavy"/>
              </a:endParaRPr>
            </a:p>
          </p:txBody>
        </p:sp>
      </p:grpSp>
      <p:pic>
        <p:nvPicPr>
          <p:cNvPr id="31" name="30 Resim" descr="Kaila 2025 kopya.jpg"/>
          <p:cNvPicPr>
            <a:picLocks noChangeAspect="1"/>
          </p:cNvPicPr>
          <p:nvPr/>
        </p:nvPicPr>
        <p:blipFill>
          <a:blip r:embed="rId9" cstate="print"/>
          <a:stretch>
            <a:fillRect/>
          </a:stretch>
        </p:blipFill>
        <p:spPr>
          <a:xfrm>
            <a:off x="16216362" y="571468"/>
            <a:ext cx="1785546" cy="50006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785514"/>
            <a:ext cx="744963" cy="744963"/>
          </a:xfrm>
          <a:custGeom>
            <a:avLst/>
            <a:gdLst/>
            <a:ahLst/>
            <a:cxnLst/>
            <a:rect l="l" t="t" r="r" b="b"/>
            <a:pathLst>
              <a:path w="744963" h="744963">
                <a:moveTo>
                  <a:pt x="0" y="0"/>
                </a:moveTo>
                <a:lnTo>
                  <a:pt x="744963" y="0"/>
                </a:lnTo>
                <a:lnTo>
                  <a:pt x="744963" y="744963"/>
                </a:lnTo>
                <a:lnTo>
                  <a:pt x="0" y="744963"/>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tr-TR"/>
          </a:p>
        </p:txBody>
      </p:sp>
      <p:sp>
        <p:nvSpPr>
          <p:cNvPr id="4" name="TextBox 4"/>
          <p:cNvSpPr txBox="1"/>
          <p:nvPr/>
        </p:nvSpPr>
        <p:spPr>
          <a:xfrm>
            <a:off x="1773663" y="1097089"/>
            <a:ext cx="7774655" cy="857250"/>
          </a:xfrm>
          <a:prstGeom prst="rect">
            <a:avLst/>
          </a:prstGeom>
        </p:spPr>
        <p:txBody>
          <a:bodyPr lIns="0" tIns="0" rIns="0" bIns="0" rtlCol="0" anchor="t">
            <a:spAutoFit/>
          </a:bodyPr>
          <a:lstStyle/>
          <a:p>
            <a:pPr>
              <a:lnSpc>
                <a:spcPts val="6720"/>
              </a:lnSpc>
            </a:pPr>
            <a:r>
              <a:rPr lang="en-US" sz="5600">
                <a:solidFill>
                  <a:srgbClr val="1A3B29"/>
                </a:solidFill>
                <a:latin typeface="Open Sauce Heavy"/>
              </a:rPr>
              <a:t>Çevresel Etki</a:t>
            </a:r>
          </a:p>
        </p:txBody>
      </p:sp>
      <p:sp>
        <p:nvSpPr>
          <p:cNvPr id="5" name="TextBox 5"/>
          <p:cNvSpPr txBox="1"/>
          <p:nvPr/>
        </p:nvSpPr>
        <p:spPr>
          <a:xfrm>
            <a:off x="1805500" y="2447301"/>
            <a:ext cx="15485637" cy="974626"/>
          </a:xfrm>
          <a:prstGeom prst="rect">
            <a:avLst/>
          </a:prstGeom>
        </p:spPr>
        <p:txBody>
          <a:bodyPr lIns="0" tIns="0" rIns="0" bIns="0" rtlCol="0" anchor="t">
            <a:spAutoFit/>
          </a:bodyPr>
          <a:lstStyle/>
          <a:p>
            <a:pPr>
              <a:lnSpc>
                <a:spcPts val="3786"/>
              </a:lnSpc>
            </a:pPr>
            <a:r>
              <a:rPr lang="en-US" sz="2704" spc="27" dirty="0" err="1">
                <a:solidFill>
                  <a:srgbClr val="1A3B29"/>
                </a:solidFill>
                <a:latin typeface="Open Sauce"/>
              </a:rPr>
              <a:t>Çevresel</a:t>
            </a:r>
            <a:r>
              <a:rPr lang="en-US" sz="2704" spc="27" dirty="0">
                <a:solidFill>
                  <a:srgbClr val="1A3B29"/>
                </a:solidFill>
                <a:latin typeface="Open Sauce"/>
              </a:rPr>
              <a:t> </a:t>
            </a:r>
            <a:r>
              <a:rPr lang="en-US" sz="2704" spc="27" dirty="0" err="1">
                <a:solidFill>
                  <a:srgbClr val="1A3B29"/>
                </a:solidFill>
                <a:latin typeface="Open Sauce"/>
              </a:rPr>
              <a:t>etki</a:t>
            </a:r>
            <a:r>
              <a:rPr lang="en-US" sz="2704" spc="27" dirty="0">
                <a:solidFill>
                  <a:srgbClr val="1A3B29"/>
                </a:solidFill>
                <a:latin typeface="Open Sauce"/>
              </a:rPr>
              <a:t> </a:t>
            </a:r>
            <a:r>
              <a:rPr lang="en-US" sz="2704" spc="27" dirty="0" err="1">
                <a:solidFill>
                  <a:srgbClr val="1A3B29"/>
                </a:solidFill>
                <a:latin typeface="Open Sauce"/>
              </a:rPr>
              <a:t>hedeflerimizden</a:t>
            </a:r>
            <a:r>
              <a:rPr lang="en-US" sz="2704" spc="27" dirty="0">
                <a:solidFill>
                  <a:srgbClr val="1A3B29"/>
                </a:solidFill>
                <a:latin typeface="Open Sauce"/>
              </a:rPr>
              <a:t> </a:t>
            </a:r>
            <a:r>
              <a:rPr lang="en-US" sz="2704" spc="27" dirty="0" err="1">
                <a:solidFill>
                  <a:srgbClr val="1A3B29"/>
                </a:solidFill>
                <a:latin typeface="Open Sauce"/>
              </a:rPr>
              <a:t>biri</a:t>
            </a:r>
            <a:r>
              <a:rPr lang="en-US" sz="2704" spc="27" dirty="0">
                <a:solidFill>
                  <a:srgbClr val="1A3B29"/>
                </a:solidFill>
                <a:latin typeface="Open Sauce"/>
              </a:rPr>
              <a:t>, </a:t>
            </a:r>
            <a:r>
              <a:rPr lang="en-US" sz="2704" spc="27" dirty="0" err="1">
                <a:solidFill>
                  <a:srgbClr val="1A3B29"/>
                </a:solidFill>
                <a:latin typeface="Open Sauce"/>
              </a:rPr>
              <a:t>aşağıdaki</a:t>
            </a:r>
            <a:r>
              <a:rPr lang="en-US" sz="2704" spc="27" dirty="0">
                <a:solidFill>
                  <a:srgbClr val="1A3B29"/>
                </a:solidFill>
                <a:latin typeface="Open Sauce"/>
              </a:rPr>
              <a:t> </a:t>
            </a:r>
            <a:r>
              <a:rPr lang="en-US" sz="2704" spc="27" dirty="0" err="1">
                <a:solidFill>
                  <a:srgbClr val="1A3B29"/>
                </a:solidFill>
                <a:latin typeface="Open Sauce"/>
              </a:rPr>
              <a:t>girişimlerle</a:t>
            </a:r>
            <a:r>
              <a:rPr lang="en-US" sz="2704" spc="27" dirty="0">
                <a:solidFill>
                  <a:srgbClr val="1A3B29"/>
                </a:solidFill>
                <a:latin typeface="Open Sauce"/>
              </a:rPr>
              <a:t> 202</a:t>
            </a:r>
            <a:r>
              <a:rPr lang="tr-TR" sz="2704" spc="27" dirty="0">
                <a:solidFill>
                  <a:srgbClr val="1A3B29"/>
                </a:solidFill>
                <a:latin typeface="Open Sauce"/>
              </a:rPr>
              <a:t>4</a:t>
            </a:r>
            <a:r>
              <a:rPr lang="en-US" sz="2704" spc="27" dirty="0">
                <a:solidFill>
                  <a:srgbClr val="1A3B29"/>
                </a:solidFill>
                <a:latin typeface="Open Sauce"/>
              </a:rPr>
              <a:t> </a:t>
            </a:r>
            <a:r>
              <a:rPr lang="en-US" sz="2704" spc="27" dirty="0" err="1">
                <a:solidFill>
                  <a:srgbClr val="1A3B29"/>
                </a:solidFill>
                <a:latin typeface="Open Sauce"/>
              </a:rPr>
              <a:t>yılında</a:t>
            </a:r>
            <a:r>
              <a:rPr lang="en-US" sz="2704" spc="27" dirty="0">
                <a:solidFill>
                  <a:srgbClr val="1A3B29"/>
                </a:solidFill>
                <a:latin typeface="Open Sauce"/>
              </a:rPr>
              <a:t> </a:t>
            </a:r>
            <a:r>
              <a:rPr lang="en-US" sz="2704" spc="27" dirty="0" err="1">
                <a:solidFill>
                  <a:srgbClr val="1A3B29"/>
                </a:solidFill>
                <a:latin typeface="Open Sauce"/>
              </a:rPr>
              <a:t>su</a:t>
            </a:r>
            <a:r>
              <a:rPr lang="en-US" sz="2704" spc="27" dirty="0">
                <a:solidFill>
                  <a:srgbClr val="1A3B29"/>
                </a:solidFill>
                <a:latin typeface="Open Sauce"/>
              </a:rPr>
              <a:t> </a:t>
            </a:r>
            <a:r>
              <a:rPr lang="en-US" sz="2704" spc="27" dirty="0" err="1">
                <a:solidFill>
                  <a:srgbClr val="1A3B29"/>
                </a:solidFill>
                <a:latin typeface="Open Sauce"/>
              </a:rPr>
              <a:t>kullanımını</a:t>
            </a:r>
            <a:r>
              <a:rPr lang="en-US" sz="2704" spc="27" dirty="0">
                <a:solidFill>
                  <a:srgbClr val="1A3B29"/>
                </a:solidFill>
                <a:latin typeface="Open Sauce"/>
              </a:rPr>
              <a:t> </a:t>
            </a:r>
            <a:r>
              <a:rPr lang="en-US" sz="2704" spc="27" dirty="0" smtClean="0">
                <a:solidFill>
                  <a:srgbClr val="1A3B29"/>
                </a:solidFill>
                <a:latin typeface="Open Sauce"/>
              </a:rPr>
              <a:t>%</a:t>
            </a:r>
            <a:r>
              <a:rPr lang="tr-TR" sz="2704" spc="27" dirty="0" smtClean="0">
                <a:solidFill>
                  <a:srgbClr val="1A3B29"/>
                </a:solidFill>
                <a:latin typeface="Open Sauce"/>
              </a:rPr>
              <a:t>1</a:t>
            </a:r>
            <a:r>
              <a:rPr lang="en-US" sz="2704" spc="27" dirty="0" smtClean="0">
                <a:solidFill>
                  <a:srgbClr val="1A3B29"/>
                </a:solidFill>
                <a:latin typeface="Open Sauce"/>
              </a:rPr>
              <a:t> </a:t>
            </a:r>
            <a:r>
              <a:rPr lang="en-US" sz="2704" spc="27" dirty="0" err="1">
                <a:solidFill>
                  <a:srgbClr val="1A3B29"/>
                </a:solidFill>
                <a:latin typeface="Open Sauce"/>
              </a:rPr>
              <a:t>azaltmaktır</a:t>
            </a:r>
            <a:r>
              <a:rPr lang="en-US" sz="2704" spc="27" dirty="0">
                <a:solidFill>
                  <a:srgbClr val="1A3B29"/>
                </a:solidFill>
                <a:latin typeface="Open Sauce"/>
              </a:rPr>
              <a:t>: </a:t>
            </a:r>
          </a:p>
          <a:p>
            <a:pPr>
              <a:lnSpc>
                <a:spcPts val="3786"/>
              </a:lnSpc>
            </a:pPr>
            <a:endParaRPr lang="en-US" sz="2704" spc="27" dirty="0">
              <a:solidFill>
                <a:srgbClr val="1A3B29"/>
              </a:solidFill>
              <a:latin typeface="Open Sauce"/>
            </a:endParaRPr>
          </a:p>
        </p:txBody>
      </p:sp>
      <p:pic>
        <p:nvPicPr>
          <p:cNvPr id="6" name="5 Resim" descr="Kaila 2025 kopya.jpg"/>
          <p:cNvPicPr>
            <a:picLocks noChangeAspect="1"/>
          </p:cNvPicPr>
          <p:nvPr/>
        </p:nvPicPr>
        <p:blipFill>
          <a:blip r:embed="rId4" cstate="print"/>
          <a:stretch>
            <a:fillRect/>
          </a:stretch>
        </p:blipFill>
        <p:spPr>
          <a:xfrm>
            <a:off x="16216362" y="571468"/>
            <a:ext cx="1785546" cy="500066"/>
          </a:xfrm>
          <a:prstGeom prst="rect">
            <a:avLst/>
          </a:prstGeom>
        </p:spPr>
      </p:pic>
      <p:graphicFrame>
        <p:nvGraphicFramePr>
          <p:cNvPr id="8" name="Tablo 5"/>
          <p:cNvGraphicFramePr>
            <a:graphicFrameLocks noGrp="1"/>
          </p:cNvGraphicFramePr>
          <p:nvPr>
            <p:extLst>
              <p:ext uri="{D42A27DB-BD31-4B8C-83A1-F6EECF244321}">
                <p14:modId xmlns="" xmlns:p14="http://schemas.microsoft.com/office/powerpoint/2010/main" val="614357874"/>
              </p:ext>
            </p:extLst>
          </p:nvPr>
        </p:nvGraphicFramePr>
        <p:xfrm>
          <a:off x="2428828" y="3929054"/>
          <a:ext cx="13753528" cy="5044217"/>
        </p:xfrm>
        <a:graphic>
          <a:graphicData uri="http://schemas.openxmlformats.org/drawingml/2006/table">
            <a:tbl>
              <a:tblPr firstRow="1" firstCol="1" bandRow="1">
                <a:tableStyleId>{46F890A9-2807-4EBB-B81D-B2AA78EC7F39}</a:tableStyleId>
              </a:tblPr>
              <a:tblGrid>
                <a:gridCol w="7424029">
                  <a:extLst>
                    <a:ext uri="{9D8B030D-6E8A-4147-A177-3AD203B41FA5}">
                      <a16:colId xmlns="" xmlns:a16="http://schemas.microsoft.com/office/drawing/2014/main" val="4152564685"/>
                    </a:ext>
                  </a:extLst>
                </a:gridCol>
                <a:gridCol w="6329499">
                  <a:extLst>
                    <a:ext uri="{9D8B030D-6E8A-4147-A177-3AD203B41FA5}">
                      <a16:colId xmlns="" xmlns:a16="http://schemas.microsoft.com/office/drawing/2014/main" val="2928341111"/>
                    </a:ext>
                  </a:extLst>
                </a:gridCol>
              </a:tblGrid>
              <a:tr h="681054">
                <a:tc>
                  <a:txBody>
                    <a:bodyPr/>
                    <a:lstStyle/>
                    <a:p>
                      <a:pPr algn="ctr">
                        <a:lnSpc>
                          <a:spcPct val="107000"/>
                        </a:lnSpc>
                        <a:spcAft>
                          <a:spcPts val="0"/>
                        </a:spcAft>
                      </a:pPr>
                      <a:r>
                        <a:rPr lang="tr-TR" sz="2400" dirty="0">
                          <a:effectLst/>
                        </a:rPr>
                        <a:t>Girişim</a:t>
                      </a:r>
                      <a:endParaRPr lang="en-US" sz="3200" dirty="0">
                        <a:effectLst/>
                      </a:endParaRPr>
                    </a:p>
                  </a:txBody>
                  <a:tcPr marL="116893" marR="116893" marT="0" marB="0" anchor="ctr">
                    <a:solidFill>
                      <a:schemeClr val="accent3"/>
                    </a:solidFill>
                  </a:tcPr>
                </a:tc>
                <a:tc>
                  <a:txBody>
                    <a:bodyPr/>
                    <a:lstStyle/>
                    <a:p>
                      <a:pPr algn="ctr">
                        <a:lnSpc>
                          <a:spcPct val="107000"/>
                        </a:lnSpc>
                        <a:spcAft>
                          <a:spcPts val="0"/>
                        </a:spcAft>
                      </a:pPr>
                      <a:r>
                        <a:rPr lang="tr-TR" sz="2400" dirty="0">
                          <a:effectLst/>
                        </a:rPr>
                        <a:t>Durum/Güncelleme</a:t>
                      </a:r>
                      <a:endParaRPr lang="en-US" sz="3200" dirty="0">
                        <a:effectLst/>
                      </a:endParaRPr>
                    </a:p>
                  </a:txBody>
                  <a:tcPr marL="116893" marR="116893" marT="0" marB="0" anchor="ctr">
                    <a:solidFill>
                      <a:schemeClr val="accent3"/>
                    </a:solidFill>
                  </a:tcPr>
                </a:tc>
                <a:extLst>
                  <a:ext uri="{0D108BD9-81ED-4DB2-BD59-A6C34878D82A}">
                    <a16:rowId xmlns="" xmlns:a16="http://schemas.microsoft.com/office/drawing/2014/main" val="3108361871"/>
                  </a:ext>
                </a:extLst>
              </a:tr>
              <a:tr h="878174">
                <a:tc>
                  <a:txBody>
                    <a:bodyPr/>
                    <a:lstStyle/>
                    <a:p>
                      <a:pPr>
                        <a:lnSpc>
                          <a:spcPct val="107000"/>
                        </a:lnSpc>
                        <a:spcAft>
                          <a:spcPts val="0"/>
                        </a:spcAft>
                      </a:pPr>
                      <a:r>
                        <a:rPr lang="tr-TR" sz="2400" b="0" dirty="0">
                          <a:effectLst/>
                        </a:rPr>
                        <a:t>Çamaşırhane personelinin, makinaların en verimli (su açısından) çalıştırılması konusunda eğitim verilmesi.</a:t>
                      </a:r>
                      <a:endParaRPr lang="en-US" sz="3200" b="0" dirty="0">
                        <a:effectLst/>
                      </a:endParaRPr>
                    </a:p>
                  </a:txBody>
                  <a:tcPr marL="116893" marR="116893" marT="0" marB="0" anchor="ctr">
                    <a:solidFill>
                      <a:schemeClr val="accent3">
                        <a:lumMod val="40000"/>
                        <a:lumOff val="60000"/>
                      </a:schemeClr>
                    </a:solidFill>
                  </a:tcPr>
                </a:tc>
                <a:tc>
                  <a:txBody>
                    <a:bodyPr/>
                    <a:lstStyle/>
                    <a:p>
                      <a:pPr>
                        <a:lnSpc>
                          <a:spcPct val="107000"/>
                        </a:lnSpc>
                        <a:spcAft>
                          <a:spcPts val="0"/>
                        </a:spcAft>
                      </a:pPr>
                      <a:r>
                        <a:rPr lang="tr-TR" sz="2400" dirty="0">
                          <a:effectLst/>
                        </a:rPr>
                        <a:t>Su tasarrufu konusunda eğitim gerçekleştirildi.</a:t>
                      </a:r>
                      <a:endParaRPr lang="en-US" sz="3200" dirty="0">
                        <a:effectLst/>
                      </a:endParaRPr>
                    </a:p>
                  </a:txBody>
                  <a:tcPr marL="116893" marR="116893" marT="0" marB="0" anchor="ctr">
                    <a:solidFill>
                      <a:schemeClr val="accent3">
                        <a:lumMod val="40000"/>
                        <a:lumOff val="60000"/>
                      </a:schemeClr>
                    </a:solidFill>
                  </a:tcPr>
                </a:tc>
                <a:extLst>
                  <a:ext uri="{0D108BD9-81ED-4DB2-BD59-A6C34878D82A}">
                    <a16:rowId xmlns="" xmlns:a16="http://schemas.microsoft.com/office/drawing/2014/main" val="3084196711"/>
                  </a:ext>
                </a:extLst>
              </a:tr>
              <a:tr h="1693621">
                <a:tc>
                  <a:txBody>
                    <a:bodyPr/>
                    <a:lstStyle/>
                    <a:p>
                      <a:pPr>
                        <a:lnSpc>
                          <a:spcPct val="107000"/>
                        </a:lnSpc>
                        <a:spcAft>
                          <a:spcPts val="0"/>
                        </a:spcAft>
                      </a:pPr>
                      <a:r>
                        <a:rPr lang="tr-TR" sz="2400" b="0" dirty="0">
                          <a:effectLst/>
                        </a:rPr>
                        <a:t>Misafirlerimizden odalarındaki havlu ve çarşaf kullanımını en aza indirgemelerini rica etmek ve bu konuda teşvik amaçlı karşılıklı memnuniyeti temsil eden kahve ikramında bulunmak.</a:t>
                      </a:r>
                      <a:endParaRPr lang="en-US" sz="3200" b="0" dirty="0">
                        <a:effectLst/>
                      </a:endParaRPr>
                    </a:p>
                  </a:txBody>
                  <a:tcPr marL="116893" marR="116893" marT="0" marB="0" anchor="ctr">
                    <a:solidFill>
                      <a:schemeClr val="accent3">
                        <a:lumMod val="40000"/>
                        <a:lumOff val="60000"/>
                      </a:schemeClr>
                    </a:solidFill>
                  </a:tcPr>
                </a:tc>
                <a:tc>
                  <a:txBody>
                    <a:bodyPr/>
                    <a:lstStyle/>
                    <a:p>
                      <a:pPr>
                        <a:lnSpc>
                          <a:spcPct val="107000"/>
                        </a:lnSpc>
                        <a:spcAft>
                          <a:spcPts val="0"/>
                        </a:spcAft>
                      </a:pPr>
                      <a:r>
                        <a:rPr lang="tr-TR" sz="2400" dirty="0">
                          <a:effectLst/>
                        </a:rPr>
                        <a:t>Personellere enerji tasarrufu konusunda eğitimler verildi.</a:t>
                      </a:r>
                      <a:endParaRPr lang="en-US" sz="3200" dirty="0">
                        <a:effectLst/>
                      </a:endParaRPr>
                    </a:p>
                  </a:txBody>
                  <a:tcPr marL="116893" marR="116893" marT="0" marB="0" anchor="ctr">
                    <a:solidFill>
                      <a:schemeClr val="accent3">
                        <a:lumMod val="40000"/>
                        <a:lumOff val="60000"/>
                      </a:schemeClr>
                    </a:solidFill>
                  </a:tcPr>
                </a:tc>
                <a:extLst>
                  <a:ext uri="{0D108BD9-81ED-4DB2-BD59-A6C34878D82A}">
                    <a16:rowId xmlns="" xmlns:a16="http://schemas.microsoft.com/office/drawing/2014/main" val="3275809822"/>
                  </a:ext>
                </a:extLst>
              </a:tr>
              <a:tr h="878174">
                <a:tc>
                  <a:txBody>
                    <a:bodyPr/>
                    <a:lstStyle/>
                    <a:p>
                      <a:pPr>
                        <a:lnSpc>
                          <a:spcPct val="107000"/>
                        </a:lnSpc>
                        <a:spcAft>
                          <a:spcPts val="0"/>
                        </a:spcAft>
                      </a:pPr>
                      <a:r>
                        <a:rPr lang="tr-TR" sz="2400" b="0" dirty="0">
                          <a:effectLst/>
                        </a:rPr>
                        <a:t>Misafir banyolarına su tasarrufu ipuçlarını içeren bilgilendirmelerin konulması.</a:t>
                      </a:r>
                      <a:endParaRPr lang="en-US" sz="3200" b="0" dirty="0">
                        <a:effectLst/>
                      </a:endParaRPr>
                    </a:p>
                  </a:txBody>
                  <a:tcPr marL="116893" marR="116893" marT="0" marB="0" anchor="ctr">
                    <a:solidFill>
                      <a:schemeClr val="accent3">
                        <a:lumMod val="40000"/>
                        <a:lumOff val="60000"/>
                      </a:schemeClr>
                    </a:solidFill>
                  </a:tcPr>
                </a:tc>
                <a:tc>
                  <a:txBody>
                    <a:bodyPr/>
                    <a:lstStyle/>
                    <a:p>
                      <a:pPr>
                        <a:lnSpc>
                          <a:spcPct val="107000"/>
                        </a:lnSpc>
                        <a:spcAft>
                          <a:spcPts val="0"/>
                        </a:spcAft>
                      </a:pPr>
                      <a:r>
                        <a:rPr lang="tr-TR" sz="2400" dirty="0">
                          <a:effectLst/>
                        </a:rPr>
                        <a:t>Tüm odalarda su tasarrufu konusunda bilgilendirilmeler asılı.</a:t>
                      </a:r>
                      <a:endParaRPr lang="en-US" sz="3200" dirty="0">
                        <a:effectLst/>
                      </a:endParaRPr>
                    </a:p>
                  </a:txBody>
                  <a:tcPr marL="116893" marR="116893" marT="0" marB="0" anchor="ctr">
                    <a:solidFill>
                      <a:schemeClr val="accent3">
                        <a:lumMod val="40000"/>
                        <a:lumOff val="60000"/>
                      </a:schemeClr>
                    </a:solidFill>
                  </a:tcPr>
                </a:tc>
                <a:extLst>
                  <a:ext uri="{0D108BD9-81ED-4DB2-BD59-A6C34878D82A}">
                    <a16:rowId xmlns="" xmlns:a16="http://schemas.microsoft.com/office/drawing/2014/main" val="2091817893"/>
                  </a:ext>
                </a:extLst>
              </a:tr>
              <a:tr h="909538">
                <a:tc>
                  <a:txBody>
                    <a:bodyPr/>
                    <a:lstStyle/>
                    <a:p>
                      <a:pPr>
                        <a:lnSpc>
                          <a:spcPct val="107000"/>
                        </a:lnSpc>
                        <a:spcAft>
                          <a:spcPts val="0"/>
                        </a:spcAft>
                      </a:pPr>
                      <a:r>
                        <a:rPr lang="tr-TR" sz="2400" b="0" dirty="0">
                          <a:effectLst/>
                        </a:rPr>
                        <a:t>Odalardaki duşlara akış kısıtlayıcı ekipmanların takılması.</a:t>
                      </a:r>
                      <a:endParaRPr lang="en-US" sz="3200" b="0" dirty="0">
                        <a:effectLst/>
                      </a:endParaRPr>
                    </a:p>
                  </a:txBody>
                  <a:tcPr marL="116893" marR="116893" marT="0" marB="0" anchor="ctr">
                    <a:solidFill>
                      <a:schemeClr val="accent3">
                        <a:lumMod val="40000"/>
                        <a:lumOff val="60000"/>
                      </a:schemeClr>
                    </a:solidFill>
                  </a:tcPr>
                </a:tc>
                <a:tc>
                  <a:txBody>
                    <a:bodyPr/>
                    <a:lstStyle/>
                    <a:p>
                      <a:pPr>
                        <a:lnSpc>
                          <a:spcPct val="107000"/>
                        </a:lnSpc>
                        <a:spcAft>
                          <a:spcPts val="0"/>
                        </a:spcAft>
                      </a:pPr>
                      <a:r>
                        <a:rPr lang="tr-TR" sz="2400" dirty="0" err="1">
                          <a:effectLst/>
                        </a:rPr>
                        <a:t>Perlatör</a:t>
                      </a:r>
                      <a:r>
                        <a:rPr lang="tr-TR" sz="2400" dirty="0">
                          <a:effectLst/>
                        </a:rPr>
                        <a:t> siparişi verildi ve takıldı. </a:t>
                      </a:r>
                      <a:endParaRPr lang="en-US" sz="3200" dirty="0">
                        <a:effectLst/>
                      </a:endParaRPr>
                    </a:p>
                    <a:p>
                      <a:pPr>
                        <a:lnSpc>
                          <a:spcPct val="107000"/>
                        </a:lnSpc>
                        <a:spcAft>
                          <a:spcPts val="0"/>
                        </a:spcAft>
                      </a:pPr>
                      <a:endParaRPr lang="en-US" sz="3200" dirty="0">
                        <a:effectLst/>
                      </a:endParaRPr>
                    </a:p>
                  </a:txBody>
                  <a:tcPr marL="116893" marR="116893" marT="0" marB="0" anchor="ctr">
                    <a:solidFill>
                      <a:schemeClr val="accent3">
                        <a:lumMod val="40000"/>
                        <a:lumOff val="60000"/>
                      </a:schemeClr>
                    </a:solidFill>
                  </a:tcPr>
                </a:tc>
                <a:extLst>
                  <a:ext uri="{0D108BD9-81ED-4DB2-BD59-A6C34878D82A}">
                    <a16:rowId xmlns="" xmlns:a16="http://schemas.microsoft.com/office/drawing/2014/main" val="386516906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647825"/>
            <a:ext cx="744963" cy="744963"/>
          </a:xfrm>
          <a:custGeom>
            <a:avLst/>
            <a:gdLst/>
            <a:ahLst/>
            <a:cxnLst/>
            <a:rect l="l" t="t" r="r" b="b"/>
            <a:pathLst>
              <a:path w="744963" h="744963">
                <a:moveTo>
                  <a:pt x="0" y="0"/>
                </a:moveTo>
                <a:lnTo>
                  <a:pt x="744963" y="0"/>
                </a:lnTo>
                <a:lnTo>
                  <a:pt x="744963" y="744963"/>
                </a:lnTo>
                <a:lnTo>
                  <a:pt x="0" y="744963"/>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tr-TR"/>
          </a:p>
        </p:txBody>
      </p:sp>
      <p:sp>
        <p:nvSpPr>
          <p:cNvPr id="3" name="TextBox 3"/>
          <p:cNvSpPr txBox="1"/>
          <p:nvPr/>
        </p:nvSpPr>
        <p:spPr>
          <a:xfrm>
            <a:off x="1773663" y="1959401"/>
            <a:ext cx="11052590" cy="857250"/>
          </a:xfrm>
          <a:prstGeom prst="rect">
            <a:avLst/>
          </a:prstGeom>
        </p:spPr>
        <p:txBody>
          <a:bodyPr lIns="0" tIns="0" rIns="0" bIns="0" rtlCol="0" anchor="t">
            <a:spAutoFit/>
          </a:bodyPr>
          <a:lstStyle/>
          <a:p>
            <a:pPr>
              <a:lnSpc>
                <a:spcPts val="6720"/>
              </a:lnSpc>
            </a:pPr>
            <a:r>
              <a:rPr lang="en-US" sz="5600">
                <a:solidFill>
                  <a:srgbClr val="1A3B29"/>
                </a:solidFill>
                <a:latin typeface="Open Sauce Heavy"/>
              </a:rPr>
              <a:t>Enerji Dostu Altyapımız</a:t>
            </a:r>
          </a:p>
        </p:txBody>
      </p:sp>
      <p:sp>
        <p:nvSpPr>
          <p:cNvPr id="4" name="TextBox 4"/>
          <p:cNvSpPr txBox="1"/>
          <p:nvPr/>
        </p:nvSpPr>
        <p:spPr>
          <a:xfrm>
            <a:off x="1773663" y="3702680"/>
            <a:ext cx="15485637" cy="4255644"/>
          </a:xfrm>
          <a:prstGeom prst="rect">
            <a:avLst/>
          </a:prstGeom>
        </p:spPr>
        <p:txBody>
          <a:bodyPr lIns="0" tIns="0" rIns="0" bIns="0" rtlCol="0" anchor="t">
            <a:spAutoFit/>
          </a:bodyPr>
          <a:lstStyle/>
          <a:p>
            <a:pPr marL="584002" lvl="1" indent="-292001">
              <a:lnSpc>
                <a:spcPts val="3786"/>
              </a:lnSpc>
              <a:buFont typeface="Arial"/>
              <a:buChar char="•"/>
            </a:pPr>
            <a:r>
              <a:rPr lang="en-US" sz="2704" spc="27">
                <a:solidFill>
                  <a:srgbClr val="1A3B29"/>
                </a:solidFill>
                <a:latin typeface="Open Sauce Bold"/>
              </a:rPr>
              <a:t>Odalarda akıllı sensör sistemi bulunmaktadır.</a:t>
            </a:r>
          </a:p>
          <a:p>
            <a:pPr marL="584002" lvl="1" indent="-292001">
              <a:lnSpc>
                <a:spcPts val="3786"/>
              </a:lnSpc>
              <a:buFont typeface="Arial"/>
              <a:buChar char="•"/>
            </a:pPr>
            <a:r>
              <a:rPr lang="en-US" sz="2704" spc="27">
                <a:solidFill>
                  <a:srgbClr val="1A3B29"/>
                </a:solidFill>
                <a:latin typeface="Open Sauce Bold"/>
              </a:rPr>
              <a:t>Balkon kapılarında kapı açıldığı zaman klimayı kapatan switch bulunmaktadır.</a:t>
            </a:r>
          </a:p>
          <a:p>
            <a:pPr marL="584002" lvl="1" indent="-292001">
              <a:lnSpc>
                <a:spcPts val="3786"/>
              </a:lnSpc>
              <a:buFont typeface="Arial"/>
              <a:buChar char="•"/>
            </a:pPr>
            <a:r>
              <a:rPr lang="en-US" sz="2704" spc="27">
                <a:solidFill>
                  <a:srgbClr val="1A3B29"/>
                </a:solidFill>
                <a:latin typeface="Open Sauce Bold"/>
              </a:rPr>
              <a:t>Otel genelinde aydınlatmaların %90’ı led aydınlatmadır.</a:t>
            </a:r>
          </a:p>
          <a:p>
            <a:pPr marL="584002" lvl="1" indent="-292001">
              <a:lnSpc>
                <a:spcPts val="3786"/>
              </a:lnSpc>
              <a:buFont typeface="Arial"/>
              <a:buChar char="•"/>
            </a:pPr>
            <a:r>
              <a:rPr lang="en-US" sz="2704" spc="27">
                <a:solidFill>
                  <a:srgbClr val="1A3B29"/>
                </a:solidFill>
                <a:latin typeface="Open Sauce Bold"/>
              </a:rPr>
              <a:t>Genel mekan WC’ler ve koridorda sensörlü aydınlatmalar kullanılmaktadır.</a:t>
            </a:r>
          </a:p>
          <a:p>
            <a:pPr marL="584002" lvl="1" indent="-292001">
              <a:lnSpc>
                <a:spcPts val="3786"/>
              </a:lnSpc>
              <a:buFont typeface="Arial"/>
              <a:buChar char="•"/>
            </a:pPr>
            <a:r>
              <a:rPr lang="en-US" sz="2704" spc="27">
                <a:solidFill>
                  <a:srgbClr val="1A3B29"/>
                </a:solidFill>
                <a:latin typeface="Open Sauce Bold"/>
              </a:rPr>
              <a:t>Dış mekan aydınlatmalarının büyük bir kısmı timere bağlıdır.</a:t>
            </a:r>
          </a:p>
          <a:p>
            <a:pPr marL="584002" lvl="1" indent="-292001">
              <a:lnSpc>
                <a:spcPts val="3786"/>
              </a:lnSpc>
              <a:buFont typeface="Arial"/>
              <a:buChar char="•"/>
            </a:pPr>
            <a:r>
              <a:rPr lang="en-US" sz="2704" spc="27">
                <a:solidFill>
                  <a:srgbClr val="1A3B29"/>
                </a:solidFill>
                <a:latin typeface="Open Sauce Bold"/>
              </a:rPr>
              <a:t>Odalar ve genel mekanlarda enerji tasarrufu sağlayan konfor ısı camları kullanılmıştır.</a:t>
            </a:r>
          </a:p>
          <a:p>
            <a:pPr marL="584002" lvl="1" indent="-292001">
              <a:lnSpc>
                <a:spcPts val="3786"/>
              </a:lnSpc>
              <a:buFont typeface="Arial"/>
              <a:buChar char="•"/>
            </a:pPr>
            <a:r>
              <a:rPr lang="en-US" sz="2704" spc="27">
                <a:solidFill>
                  <a:srgbClr val="1A3B29"/>
                </a:solidFill>
                <a:latin typeface="Open Sauce Bold"/>
              </a:rPr>
              <a:t>Frekans kontrollü hidrafor ve klima santralleri bulunmaktadır.</a:t>
            </a:r>
          </a:p>
          <a:p>
            <a:pPr>
              <a:lnSpc>
                <a:spcPts val="3786"/>
              </a:lnSpc>
            </a:pPr>
            <a:endParaRPr lang="en-US" sz="2704" spc="27">
              <a:solidFill>
                <a:srgbClr val="1A3B29"/>
              </a:solidFill>
              <a:latin typeface="Open Sauce Bold"/>
            </a:endParaRPr>
          </a:p>
          <a:p>
            <a:pPr>
              <a:lnSpc>
                <a:spcPts val="3786"/>
              </a:lnSpc>
            </a:pPr>
            <a:endParaRPr lang="en-US" sz="2704" spc="27">
              <a:solidFill>
                <a:srgbClr val="1A3B29"/>
              </a:solidFill>
              <a:latin typeface="Open Sauce Bold"/>
            </a:endParaRPr>
          </a:p>
        </p:txBody>
      </p:sp>
      <p:pic>
        <p:nvPicPr>
          <p:cNvPr id="5" name="4 Resim" descr="Kaila 2025 kopya.jpg"/>
          <p:cNvPicPr>
            <a:picLocks noChangeAspect="1"/>
          </p:cNvPicPr>
          <p:nvPr/>
        </p:nvPicPr>
        <p:blipFill>
          <a:blip r:embed="rId4" cstate="print"/>
          <a:stretch>
            <a:fillRect/>
          </a:stretch>
        </p:blipFill>
        <p:spPr>
          <a:xfrm>
            <a:off x="16216362" y="571468"/>
            <a:ext cx="1785546" cy="50006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468135" y="1361534"/>
            <a:ext cx="13351730" cy="857250"/>
          </a:xfrm>
          <a:prstGeom prst="rect">
            <a:avLst/>
          </a:prstGeom>
        </p:spPr>
        <p:txBody>
          <a:bodyPr lIns="0" tIns="0" rIns="0" bIns="0" rtlCol="0" anchor="t">
            <a:spAutoFit/>
          </a:bodyPr>
          <a:lstStyle/>
          <a:p>
            <a:pPr algn="ctr">
              <a:lnSpc>
                <a:spcPts val="6720"/>
              </a:lnSpc>
            </a:pPr>
            <a:r>
              <a:rPr lang="en-US" sz="5600">
                <a:solidFill>
                  <a:srgbClr val="1A3B29"/>
                </a:solidFill>
                <a:latin typeface="Open Sauce Heavy"/>
              </a:rPr>
              <a:t>ELEKTRİK TÜKETİMLERİMİZ</a:t>
            </a:r>
          </a:p>
        </p:txBody>
      </p:sp>
      <p:pic>
        <p:nvPicPr>
          <p:cNvPr id="5" name="4 Resim" descr="Kaila 2025 kopya.jpg"/>
          <p:cNvPicPr>
            <a:picLocks noChangeAspect="1"/>
          </p:cNvPicPr>
          <p:nvPr/>
        </p:nvPicPr>
        <p:blipFill>
          <a:blip r:embed="rId2" cstate="print"/>
          <a:stretch>
            <a:fillRect/>
          </a:stretch>
        </p:blipFill>
        <p:spPr>
          <a:xfrm>
            <a:off x="16216362" y="571468"/>
            <a:ext cx="1785546" cy="500066"/>
          </a:xfrm>
          <a:prstGeom prst="rect">
            <a:avLst/>
          </a:prstGeom>
        </p:spPr>
      </p:pic>
      <p:pic>
        <p:nvPicPr>
          <p:cNvPr id="2" name="Picture 2"/>
          <p:cNvPicPr>
            <a:picLocks noChangeAspect="1" noChangeArrowheads="1"/>
          </p:cNvPicPr>
          <p:nvPr/>
        </p:nvPicPr>
        <p:blipFill>
          <a:blip r:embed="rId3"/>
          <a:srcRect/>
          <a:stretch>
            <a:fillRect/>
          </a:stretch>
        </p:blipFill>
        <p:spPr bwMode="auto">
          <a:xfrm>
            <a:off x="1285820" y="3286112"/>
            <a:ext cx="7599034" cy="4572032"/>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9501190" y="3286112"/>
            <a:ext cx="7572428" cy="45560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647825"/>
            <a:ext cx="744963" cy="744963"/>
          </a:xfrm>
          <a:custGeom>
            <a:avLst/>
            <a:gdLst/>
            <a:ahLst/>
            <a:cxnLst/>
            <a:rect l="l" t="t" r="r" b="b"/>
            <a:pathLst>
              <a:path w="744963" h="744963">
                <a:moveTo>
                  <a:pt x="0" y="0"/>
                </a:moveTo>
                <a:lnTo>
                  <a:pt x="744963" y="0"/>
                </a:lnTo>
                <a:lnTo>
                  <a:pt x="744963" y="744963"/>
                </a:lnTo>
                <a:lnTo>
                  <a:pt x="0" y="744963"/>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tr-TR"/>
          </a:p>
        </p:txBody>
      </p:sp>
      <p:sp>
        <p:nvSpPr>
          <p:cNvPr id="3" name="TextBox 3"/>
          <p:cNvSpPr txBox="1"/>
          <p:nvPr/>
        </p:nvSpPr>
        <p:spPr>
          <a:xfrm>
            <a:off x="1773663" y="1959401"/>
            <a:ext cx="11052590" cy="857250"/>
          </a:xfrm>
          <a:prstGeom prst="rect">
            <a:avLst/>
          </a:prstGeom>
        </p:spPr>
        <p:txBody>
          <a:bodyPr lIns="0" tIns="0" rIns="0" bIns="0" rtlCol="0" anchor="t">
            <a:spAutoFit/>
          </a:bodyPr>
          <a:lstStyle/>
          <a:p>
            <a:pPr>
              <a:lnSpc>
                <a:spcPts val="6720"/>
              </a:lnSpc>
            </a:pPr>
            <a:r>
              <a:rPr lang="en-US" sz="5600">
                <a:solidFill>
                  <a:srgbClr val="1A3B29"/>
                </a:solidFill>
                <a:latin typeface="Open Sauce Heavy"/>
              </a:rPr>
              <a:t>Su Tasarrufu</a:t>
            </a:r>
          </a:p>
        </p:txBody>
      </p:sp>
      <p:sp>
        <p:nvSpPr>
          <p:cNvPr id="4" name="TextBox 4"/>
          <p:cNvSpPr txBox="1"/>
          <p:nvPr/>
        </p:nvSpPr>
        <p:spPr>
          <a:xfrm>
            <a:off x="1028700" y="3276279"/>
            <a:ext cx="16230600" cy="6611494"/>
          </a:xfrm>
          <a:prstGeom prst="rect">
            <a:avLst/>
          </a:prstGeom>
        </p:spPr>
        <p:txBody>
          <a:bodyPr lIns="0" tIns="0" rIns="0" bIns="0" rtlCol="0" anchor="t">
            <a:spAutoFit/>
          </a:bodyPr>
          <a:lstStyle/>
          <a:p>
            <a:pPr marL="476055" lvl="1" indent="-238027" algn="just">
              <a:lnSpc>
                <a:spcPts val="3086"/>
              </a:lnSpc>
              <a:buFont typeface="Arial"/>
              <a:buChar char="•"/>
            </a:pPr>
            <a:r>
              <a:rPr lang="en-US" sz="2204" spc="22">
                <a:solidFill>
                  <a:srgbClr val="1A3B29"/>
                </a:solidFill>
                <a:latin typeface="Open Sauce Bold"/>
              </a:rPr>
              <a:t> S</a:t>
            </a:r>
            <a:r>
              <a:rPr lang="en-US" sz="2204" spc="22">
                <a:solidFill>
                  <a:srgbClr val="1A3B29"/>
                </a:solidFill>
                <a:latin typeface="Open Sauce"/>
              </a:rPr>
              <a:t>ağlık, hijyen ve misafir memnuniyeti konularından ödün vermeden genel su tüketimini azaltmak amacıyla su tasarrufu sağlayan donanımlar kullanmakta; misafirleri bilgilendirmekte ve çalışanlarımızı bu konuda eğitmekteyiz. Otelimizde su tasarrufu ile ilgili aşağıdaki çalışmalar yapılmakta ve sürekliliği sağlanmaktadır:</a:t>
            </a:r>
          </a:p>
          <a:p>
            <a:pPr marL="476055" lvl="1" indent="-238027" algn="just">
              <a:lnSpc>
                <a:spcPts val="3086"/>
              </a:lnSpc>
              <a:buFont typeface="Arial"/>
              <a:buChar char="•"/>
            </a:pPr>
            <a:r>
              <a:rPr lang="en-US" sz="2204" spc="22">
                <a:solidFill>
                  <a:srgbClr val="1A3B29"/>
                </a:solidFill>
                <a:latin typeface="Open Sauce"/>
              </a:rPr>
              <a:t> Düşük debili özel musluklar ve duş başlıklarının yanı sıra, fotoselli veya zaman ayarlı musluk, duş ve pisuarlar kullanarak, gereksiz su kullanımının önüne geçmekteyiz. v Düşük hacimli rezervuarlar aracılığıyla sifon suyu kullanımını azaltmaktayız.</a:t>
            </a:r>
          </a:p>
          <a:p>
            <a:pPr marL="476055" lvl="1" indent="-238027" algn="just">
              <a:lnSpc>
                <a:spcPts val="3086"/>
              </a:lnSpc>
              <a:buFont typeface="Arial"/>
              <a:buChar char="•"/>
            </a:pPr>
            <a:r>
              <a:rPr lang="en-US" sz="2204" spc="22">
                <a:solidFill>
                  <a:srgbClr val="1A3B29"/>
                </a:solidFill>
                <a:latin typeface="Open Sauce"/>
                <a:ea typeface="Open Sauce"/>
              </a:rPr>
              <a:t>§Oda tuvaletlerinden gerçekleşen su sızıntılarının fark edilmesi ve önlenmesi için personelimizi eğitiyor, konuklarımızdan bu sızıntıları bize bildirmelerini bekliyoruz. </a:t>
            </a:r>
          </a:p>
          <a:p>
            <a:pPr marL="476055" lvl="1" indent="-238027" algn="just">
              <a:lnSpc>
                <a:spcPts val="3086"/>
              </a:lnSpc>
              <a:buFont typeface="Arial"/>
              <a:buChar char="•"/>
            </a:pPr>
            <a:r>
              <a:rPr lang="en-US" sz="2204" spc="22">
                <a:solidFill>
                  <a:srgbClr val="1A3B29"/>
                </a:solidFill>
                <a:latin typeface="Open Sauce"/>
                <a:ea typeface="Open Sauce"/>
              </a:rPr>
              <a:t>§ Doğayla uyumlu bahçemizi damlama ve fıskiye sistemleri ile sulamaktayız. Ayrıca sulama sisteminde otomasyon ile su tüketimi minimize edilmektedir. v Bölümlerdeki sayaçlar sayesinde su tüketiminin alansal takibi yapılabilmektedir.</a:t>
            </a:r>
          </a:p>
          <a:p>
            <a:pPr marL="476055" lvl="1" indent="-238027" algn="just">
              <a:lnSpc>
                <a:spcPts val="3086"/>
              </a:lnSpc>
              <a:buFont typeface="Arial"/>
              <a:buChar char="•"/>
            </a:pPr>
            <a:r>
              <a:rPr lang="en-US" sz="2204" spc="22">
                <a:solidFill>
                  <a:srgbClr val="1A3B29"/>
                </a:solidFill>
                <a:latin typeface="Open Sauce"/>
              </a:rPr>
              <a:t> Odalarda havlu ve çarşaf değişimleri misafir talepleri doğrultusunda gerçekleştirilmekte ve bu konuda misafirlere bilgi verilmektedir. Misafirin talebi olmaması halinde her iki günde bir değişim yapılmaktadır. </a:t>
            </a:r>
          </a:p>
          <a:p>
            <a:pPr marL="476055" lvl="1" indent="-238027" algn="just">
              <a:lnSpc>
                <a:spcPts val="3086"/>
              </a:lnSpc>
              <a:buFont typeface="Arial"/>
              <a:buChar char="•"/>
            </a:pPr>
            <a:r>
              <a:rPr lang="en-US" sz="2204" spc="22">
                <a:solidFill>
                  <a:srgbClr val="1A3B29"/>
                </a:solidFill>
                <a:latin typeface="Open Sauce"/>
              </a:rPr>
              <a:t>Tüm Mutfaklarımızda sebze dezenfeksiyonu için yıkamada son durulama gerektirmeyen ozon dezenfeksiyon sistemi kullanılmaktadır.</a:t>
            </a:r>
          </a:p>
          <a:p>
            <a:pPr algn="just">
              <a:lnSpc>
                <a:spcPts val="3086"/>
              </a:lnSpc>
            </a:pPr>
            <a:endParaRPr lang="en-US" sz="2204" spc="22">
              <a:solidFill>
                <a:srgbClr val="1A3B29"/>
              </a:solidFill>
              <a:latin typeface="Open Sauce"/>
            </a:endParaRPr>
          </a:p>
          <a:p>
            <a:pPr algn="just">
              <a:lnSpc>
                <a:spcPts val="3086"/>
              </a:lnSpc>
            </a:pPr>
            <a:endParaRPr lang="en-US" sz="2204" spc="22">
              <a:solidFill>
                <a:srgbClr val="1A3B29"/>
              </a:solidFill>
              <a:latin typeface="Open Sauce"/>
            </a:endParaRPr>
          </a:p>
        </p:txBody>
      </p:sp>
      <p:pic>
        <p:nvPicPr>
          <p:cNvPr id="5" name="4 Resim" descr="Kaila 2025 kopya.jpg"/>
          <p:cNvPicPr>
            <a:picLocks noChangeAspect="1"/>
          </p:cNvPicPr>
          <p:nvPr/>
        </p:nvPicPr>
        <p:blipFill>
          <a:blip r:embed="rId4" cstate="print"/>
          <a:stretch>
            <a:fillRect/>
          </a:stretch>
        </p:blipFill>
        <p:spPr>
          <a:xfrm>
            <a:off x="16216362" y="571468"/>
            <a:ext cx="1785546" cy="50006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468135" y="1361534"/>
            <a:ext cx="13351730" cy="857250"/>
          </a:xfrm>
          <a:prstGeom prst="rect">
            <a:avLst/>
          </a:prstGeom>
        </p:spPr>
        <p:txBody>
          <a:bodyPr lIns="0" tIns="0" rIns="0" bIns="0" rtlCol="0" anchor="t">
            <a:spAutoFit/>
          </a:bodyPr>
          <a:lstStyle/>
          <a:p>
            <a:pPr algn="ctr">
              <a:lnSpc>
                <a:spcPts val="6720"/>
              </a:lnSpc>
            </a:pPr>
            <a:r>
              <a:rPr lang="en-US" sz="5600" dirty="0">
                <a:solidFill>
                  <a:srgbClr val="1A3B29"/>
                </a:solidFill>
                <a:latin typeface="Open Sauce Heavy"/>
              </a:rPr>
              <a:t>SU TÜKETİMLERİMİZ</a:t>
            </a:r>
          </a:p>
        </p:txBody>
      </p:sp>
      <p:pic>
        <p:nvPicPr>
          <p:cNvPr id="5" name="4 Resim" descr="Kaila 2025 kopya.jpg"/>
          <p:cNvPicPr>
            <a:picLocks noChangeAspect="1"/>
          </p:cNvPicPr>
          <p:nvPr/>
        </p:nvPicPr>
        <p:blipFill>
          <a:blip r:embed="rId2" cstate="print"/>
          <a:stretch>
            <a:fillRect/>
          </a:stretch>
        </p:blipFill>
        <p:spPr>
          <a:xfrm>
            <a:off x="16216362" y="571468"/>
            <a:ext cx="1785546" cy="500066"/>
          </a:xfrm>
          <a:prstGeom prst="rect">
            <a:avLst/>
          </a:prstGeom>
        </p:spPr>
      </p:pic>
      <p:pic>
        <p:nvPicPr>
          <p:cNvPr id="2" name="Picture 2"/>
          <p:cNvPicPr>
            <a:picLocks noChangeAspect="1" noChangeArrowheads="1"/>
          </p:cNvPicPr>
          <p:nvPr/>
        </p:nvPicPr>
        <p:blipFill>
          <a:blip r:embed="rId3"/>
          <a:srcRect/>
          <a:stretch>
            <a:fillRect/>
          </a:stretch>
        </p:blipFill>
        <p:spPr bwMode="auto">
          <a:xfrm>
            <a:off x="1571572" y="3214674"/>
            <a:ext cx="7572919" cy="4572032"/>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a:stretch>
            <a:fillRect/>
          </a:stretch>
        </p:blipFill>
        <p:spPr bwMode="auto">
          <a:xfrm>
            <a:off x="9572628" y="3214674"/>
            <a:ext cx="7599032" cy="457203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8"/>
          <p:cNvPicPr/>
          <p:nvPr/>
        </p:nvPicPr>
        <p:blipFill>
          <a:blip r:embed="rId2" cstate="print"/>
          <a:stretch>
            <a:fillRect/>
          </a:stretch>
        </p:blipFill>
        <p:spPr>
          <a:xfrm>
            <a:off x="4286216" y="857220"/>
            <a:ext cx="10363199" cy="8667999"/>
          </a:xfrm>
          <a:prstGeom prst="rect">
            <a:avLst/>
          </a:prstGeom>
        </p:spPr>
      </p:pic>
      <p:pic>
        <p:nvPicPr>
          <p:cNvPr id="3" name="2 Resim" descr="Kaila 2025 kopya.jpg"/>
          <p:cNvPicPr>
            <a:picLocks noChangeAspect="1"/>
          </p:cNvPicPr>
          <p:nvPr/>
        </p:nvPicPr>
        <p:blipFill>
          <a:blip r:embed="rId3" cstate="print"/>
          <a:stretch>
            <a:fillRect/>
          </a:stretch>
        </p:blipFill>
        <p:spPr>
          <a:xfrm>
            <a:off x="16216362" y="571468"/>
            <a:ext cx="1785546" cy="50006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66041"/>
        </a:solidFill>
        <a:effectLst/>
      </p:bgPr>
    </p:bg>
    <p:spTree>
      <p:nvGrpSpPr>
        <p:cNvPr id="1" name=""/>
        <p:cNvGrpSpPr/>
        <p:nvPr/>
      </p:nvGrpSpPr>
      <p:grpSpPr>
        <a:xfrm>
          <a:off x="0" y="0"/>
          <a:ext cx="0" cy="0"/>
          <a:chOff x="0" y="0"/>
          <a:chExt cx="0" cy="0"/>
        </a:xfrm>
      </p:grpSpPr>
      <p:sp>
        <p:nvSpPr>
          <p:cNvPr id="2" name="TextBox 2"/>
          <p:cNvSpPr txBox="1"/>
          <p:nvPr/>
        </p:nvSpPr>
        <p:spPr>
          <a:xfrm>
            <a:off x="1412288" y="3786440"/>
            <a:ext cx="15463424" cy="2295500"/>
          </a:xfrm>
          <a:prstGeom prst="rect">
            <a:avLst/>
          </a:prstGeom>
        </p:spPr>
        <p:txBody>
          <a:bodyPr lIns="0" tIns="0" rIns="0" bIns="0" rtlCol="0" anchor="t">
            <a:spAutoFit/>
          </a:bodyPr>
          <a:lstStyle/>
          <a:p>
            <a:pPr algn="ctr">
              <a:lnSpc>
                <a:spcPts val="4733"/>
              </a:lnSpc>
            </a:pPr>
            <a:r>
              <a:rPr lang="en-US" sz="3380" spc="67" dirty="0" err="1">
                <a:solidFill>
                  <a:srgbClr val="FFFFFF"/>
                </a:solidFill>
                <a:latin typeface="Open Sauce"/>
              </a:rPr>
              <a:t>Misafirlerimizin</a:t>
            </a:r>
            <a:r>
              <a:rPr lang="en-US" sz="3380" spc="67" dirty="0">
                <a:solidFill>
                  <a:srgbClr val="FFFFFF"/>
                </a:solidFill>
                <a:latin typeface="Open Sauce"/>
              </a:rPr>
              <a:t> </a:t>
            </a:r>
            <a:r>
              <a:rPr lang="en-US" sz="3380" spc="67" dirty="0" err="1">
                <a:solidFill>
                  <a:srgbClr val="FFFFFF"/>
                </a:solidFill>
                <a:latin typeface="Open Sauce"/>
              </a:rPr>
              <a:t>otelimize</a:t>
            </a:r>
            <a:r>
              <a:rPr lang="en-US" sz="3380" spc="67" dirty="0">
                <a:solidFill>
                  <a:srgbClr val="FFFFFF"/>
                </a:solidFill>
                <a:latin typeface="Open Sauce"/>
              </a:rPr>
              <a:t> </a:t>
            </a:r>
            <a:r>
              <a:rPr lang="en-US" sz="3380" spc="67" dirty="0" err="1">
                <a:solidFill>
                  <a:srgbClr val="FFFFFF"/>
                </a:solidFill>
                <a:latin typeface="Open Sauce"/>
              </a:rPr>
              <a:t>bıraktığı</a:t>
            </a:r>
            <a:r>
              <a:rPr lang="en-US" sz="3380" spc="67" dirty="0">
                <a:solidFill>
                  <a:srgbClr val="FFFFFF"/>
                </a:solidFill>
                <a:latin typeface="Open Sauce"/>
              </a:rPr>
              <a:t> </a:t>
            </a:r>
            <a:r>
              <a:rPr lang="en-US" sz="3380" spc="67" dirty="0" err="1">
                <a:solidFill>
                  <a:srgbClr val="FFFFFF"/>
                </a:solidFill>
                <a:latin typeface="Open Sauce"/>
              </a:rPr>
              <a:t>eşyaları</a:t>
            </a:r>
            <a:r>
              <a:rPr lang="en-US" sz="3380" spc="67" dirty="0">
                <a:solidFill>
                  <a:srgbClr val="FFFFFF"/>
                </a:solidFill>
                <a:latin typeface="Open Sauce"/>
              </a:rPr>
              <a:t> </a:t>
            </a:r>
            <a:r>
              <a:rPr lang="en-US" sz="3380" spc="67" dirty="0" err="1">
                <a:solidFill>
                  <a:srgbClr val="FFFFFF"/>
                </a:solidFill>
                <a:latin typeface="Open Sauce"/>
              </a:rPr>
              <a:t>geri</a:t>
            </a:r>
            <a:r>
              <a:rPr lang="en-US" sz="3380" spc="67" dirty="0">
                <a:solidFill>
                  <a:srgbClr val="FFFFFF"/>
                </a:solidFill>
                <a:latin typeface="Open Sauce"/>
              </a:rPr>
              <a:t> </a:t>
            </a:r>
            <a:r>
              <a:rPr lang="en-US" sz="3380" spc="67" dirty="0" err="1">
                <a:solidFill>
                  <a:srgbClr val="FFFFFF"/>
                </a:solidFill>
                <a:latin typeface="Open Sauce"/>
              </a:rPr>
              <a:t>dönüş</a:t>
            </a:r>
            <a:r>
              <a:rPr lang="en-US" sz="3380" spc="67" dirty="0">
                <a:solidFill>
                  <a:srgbClr val="FFFFFF"/>
                </a:solidFill>
                <a:latin typeface="Open Sauce"/>
              </a:rPr>
              <a:t> </a:t>
            </a:r>
            <a:r>
              <a:rPr lang="en-US" sz="3380" spc="67" dirty="0" err="1">
                <a:solidFill>
                  <a:srgbClr val="FFFFFF"/>
                </a:solidFill>
                <a:latin typeface="Open Sauce"/>
              </a:rPr>
              <a:t>yapma</a:t>
            </a:r>
            <a:r>
              <a:rPr lang="en-US" sz="3380" spc="67" dirty="0">
                <a:solidFill>
                  <a:srgbClr val="FFFFFF"/>
                </a:solidFill>
                <a:latin typeface="Open Sauce"/>
              </a:rPr>
              <a:t> </a:t>
            </a:r>
            <a:r>
              <a:rPr lang="en-US" sz="3380" spc="67" dirty="0" err="1">
                <a:solidFill>
                  <a:srgbClr val="FFFFFF"/>
                </a:solidFill>
                <a:latin typeface="Open Sauce"/>
              </a:rPr>
              <a:t>ihtimallerine</a:t>
            </a:r>
            <a:r>
              <a:rPr lang="en-US" sz="3380" spc="67" dirty="0">
                <a:solidFill>
                  <a:srgbClr val="FFFFFF"/>
                </a:solidFill>
                <a:latin typeface="Open Sauce"/>
              </a:rPr>
              <a:t> </a:t>
            </a:r>
            <a:r>
              <a:rPr lang="en-US" sz="3380" spc="67" dirty="0" err="1">
                <a:solidFill>
                  <a:srgbClr val="FFFFFF"/>
                </a:solidFill>
                <a:latin typeface="Open Sauce"/>
              </a:rPr>
              <a:t>karşın</a:t>
            </a:r>
            <a:r>
              <a:rPr lang="en-US" sz="3380" spc="67" dirty="0">
                <a:solidFill>
                  <a:srgbClr val="FFFFFF"/>
                </a:solidFill>
                <a:latin typeface="Open Sauce"/>
              </a:rPr>
              <a:t> 6 ay </a:t>
            </a:r>
            <a:r>
              <a:rPr lang="en-US" sz="3380" spc="67" dirty="0" err="1">
                <a:solidFill>
                  <a:srgbClr val="FFFFFF"/>
                </a:solidFill>
                <a:latin typeface="Open Sauce"/>
              </a:rPr>
              <a:t>süresince</a:t>
            </a:r>
            <a:r>
              <a:rPr lang="en-US" sz="3380" spc="67" dirty="0">
                <a:solidFill>
                  <a:srgbClr val="FFFFFF"/>
                </a:solidFill>
                <a:latin typeface="Open Sauce"/>
              </a:rPr>
              <a:t> </a:t>
            </a:r>
            <a:r>
              <a:rPr lang="en-US" sz="3380" spc="67" dirty="0" err="1">
                <a:solidFill>
                  <a:srgbClr val="FFFFFF"/>
                </a:solidFill>
                <a:latin typeface="Open Sauce"/>
              </a:rPr>
              <a:t>muhafaza</a:t>
            </a:r>
            <a:r>
              <a:rPr lang="en-US" sz="3380" spc="67" dirty="0">
                <a:solidFill>
                  <a:srgbClr val="FFFFFF"/>
                </a:solidFill>
                <a:latin typeface="Open Sauce"/>
              </a:rPr>
              <a:t> </a:t>
            </a:r>
            <a:r>
              <a:rPr lang="en-US" sz="3380" spc="67" dirty="0" err="1">
                <a:solidFill>
                  <a:srgbClr val="FFFFFF"/>
                </a:solidFill>
                <a:latin typeface="Open Sauce"/>
              </a:rPr>
              <a:t>ediyoruz</a:t>
            </a:r>
            <a:r>
              <a:rPr lang="en-US" sz="3380" spc="67" dirty="0">
                <a:solidFill>
                  <a:srgbClr val="FFFFFF"/>
                </a:solidFill>
                <a:latin typeface="Open Sauce"/>
              </a:rPr>
              <a:t>. Bu </a:t>
            </a:r>
            <a:r>
              <a:rPr lang="en-US" sz="3380" spc="67" dirty="0" err="1">
                <a:solidFill>
                  <a:srgbClr val="FFFFFF"/>
                </a:solidFill>
                <a:latin typeface="Open Sauce"/>
              </a:rPr>
              <a:t>süre</a:t>
            </a:r>
            <a:r>
              <a:rPr lang="en-US" sz="3380" spc="67" dirty="0">
                <a:solidFill>
                  <a:srgbClr val="FFFFFF"/>
                </a:solidFill>
                <a:latin typeface="Open Sauce"/>
              </a:rPr>
              <a:t> </a:t>
            </a:r>
            <a:r>
              <a:rPr lang="en-US" sz="3380" spc="67" dirty="0" err="1">
                <a:solidFill>
                  <a:srgbClr val="FFFFFF"/>
                </a:solidFill>
                <a:latin typeface="Open Sauce"/>
              </a:rPr>
              <a:t>içerisinde</a:t>
            </a:r>
            <a:r>
              <a:rPr lang="en-US" sz="3380" spc="67" dirty="0">
                <a:solidFill>
                  <a:srgbClr val="FFFFFF"/>
                </a:solidFill>
                <a:latin typeface="Open Sauce"/>
              </a:rPr>
              <a:t> </a:t>
            </a:r>
            <a:r>
              <a:rPr lang="en-US" sz="3380" spc="67" dirty="0" err="1">
                <a:solidFill>
                  <a:srgbClr val="FFFFFF"/>
                </a:solidFill>
                <a:latin typeface="Open Sauce"/>
              </a:rPr>
              <a:t>dönüş</a:t>
            </a:r>
            <a:r>
              <a:rPr lang="en-US" sz="3380" spc="67" dirty="0">
                <a:solidFill>
                  <a:srgbClr val="FFFFFF"/>
                </a:solidFill>
                <a:latin typeface="Open Sauce"/>
              </a:rPr>
              <a:t> </a:t>
            </a:r>
            <a:r>
              <a:rPr lang="en-US" sz="3380" spc="67" dirty="0" err="1">
                <a:solidFill>
                  <a:srgbClr val="FFFFFF"/>
                </a:solidFill>
                <a:latin typeface="Open Sauce"/>
              </a:rPr>
              <a:t>yapmamaları</a:t>
            </a:r>
            <a:r>
              <a:rPr lang="en-US" sz="3380" spc="67" dirty="0">
                <a:solidFill>
                  <a:srgbClr val="FFFFFF"/>
                </a:solidFill>
                <a:latin typeface="Open Sauce"/>
              </a:rPr>
              <a:t> </a:t>
            </a:r>
            <a:r>
              <a:rPr lang="en-US" sz="3380" spc="67" dirty="0" err="1">
                <a:solidFill>
                  <a:srgbClr val="FFFFFF"/>
                </a:solidFill>
                <a:latin typeface="Open Sauce"/>
              </a:rPr>
              <a:t>durumunda</a:t>
            </a:r>
            <a:r>
              <a:rPr lang="en-US" sz="3380" spc="67" dirty="0">
                <a:solidFill>
                  <a:srgbClr val="FFFFFF"/>
                </a:solidFill>
                <a:latin typeface="Open Sauce"/>
              </a:rPr>
              <a:t> </a:t>
            </a:r>
            <a:r>
              <a:rPr lang="en-US" sz="3380" spc="67" dirty="0" err="1">
                <a:solidFill>
                  <a:srgbClr val="FFFFFF"/>
                </a:solidFill>
                <a:latin typeface="Open Sauce"/>
              </a:rPr>
              <a:t>geri</a:t>
            </a:r>
            <a:r>
              <a:rPr lang="en-US" sz="3380" spc="67" dirty="0">
                <a:solidFill>
                  <a:srgbClr val="FFFFFF"/>
                </a:solidFill>
                <a:latin typeface="Open Sauce"/>
              </a:rPr>
              <a:t> </a:t>
            </a:r>
            <a:r>
              <a:rPr lang="en-US" sz="3380" spc="67" dirty="0" err="1">
                <a:solidFill>
                  <a:srgbClr val="FFFFFF"/>
                </a:solidFill>
                <a:latin typeface="Open Sauce"/>
              </a:rPr>
              <a:t>dönüşü</a:t>
            </a:r>
            <a:r>
              <a:rPr lang="tr-TR" sz="3380" spc="67" dirty="0">
                <a:solidFill>
                  <a:srgbClr val="FFFFFF"/>
                </a:solidFill>
                <a:latin typeface="Open Sauce"/>
              </a:rPr>
              <a:t>m</a:t>
            </a:r>
            <a:r>
              <a:rPr lang="en-US" sz="3380" spc="67" dirty="0">
                <a:solidFill>
                  <a:srgbClr val="FFFFFF"/>
                </a:solidFill>
                <a:latin typeface="Open Sauce"/>
              </a:rPr>
              <a:t>e </a:t>
            </a:r>
            <a:r>
              <a:rPr lang="en-US" sz="3380" spc="67" dirty="0" err="1">
                <a:solidFill>
                  <a:srgbClr val="FFFFFF"/>
                </a:solidFill>
                <a:latin typeface="Open Sauce"/>
              </a:rPr>
              <a:t>göndermekteyiz</a:t>
            </a:r>
            <a:r>
              <a:rPr lang="en-US" sz="3380" spc="67" dirty="0">
                <a:solidFill>
                  <a:srgbClr val="FFFFFF"/>
                </a:solidFill>
                <a:latin typeface="Open Sauce"/>
              </a:rPr>
              <a:t>.</a:t>
            </a:r>
          </a:p>
          <a:p>
            <a:pPr>
              <a:lnSpc>
                <a:spcPts val="3753"/>
              </a:lnSpc>
            </a:pPr>
            <a:endParaRPr lang="en-US" sz="3380" spc="67" dirty="0">
              <a:solidFill>
                <a:srgbClr val="FFFFFF"/>
              </a:solidFill>
              <a:latin typeface="Open Sauce"/>
            </a:endParaRPr>
          </a:p>
        </p:txBody>
      </p:sp>
      <p:pic>
        <p:nvPicPr>
          <p:cNvPr id="3" name="2 Resim" descr="Kaila 2025 kopya.jpg"/>
          <p:cNvPicPr>
            <a:picLocks noChangeAspect="1"/>
          </p:cNvPicPr>
          <p:nvPr/>
        </p:nvPicPr>
        <p:blipFill>
          <a:blip r:embed="rId2" cstate="print"/>
          <a:stretch>
            <a:fillRect/>
          </a:stretch>
        </p:blipFill>
        <p:spPr>
          <a:xfrm>
            <a:off x="15961284" y="571468"/>
            <a:ext cx="2040624" cy="57150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3663" y="2339610"/>
            <a:ext cx="9071171" cy="1094740"/>
          </a:xfrm>
          <a:prstGeom prst="rect">
            <a:avLst/>
          </a:prstGeom>
        </p:spPr>
        <p:txBody>
          <a:bodyPr lIns="0" tIns="0" rIns="0" bIns="0" rtlCol="0" anchor="t">
            <a:spAutoFit/>
          </a:bodyPr>
          <a:lstStyle/>
          <a:p>
            <a:pPr>
              <a:lnSpc>
                <a:spcPts val="8960"/>
              </a:lnSpc>
            </a:pPr>
            <a:r>
              <a:rPr lang="en-US" sz="6400">
                <a:solidFill>
                  <a:srgbClr val="1A3B29"/>
                </a:solidFill>
                <a:latin typeface="Open Sauce Heavy"/>
              </a:rPr>
              <a:t>Doğal Hayatı Koruma</a:t>
            </a:r>
          </a:p>
        </p:txBody>
      </p:sp>
      <p:grpSp>
        <p:nvGrpSpPr>
          <p:cNvPr id="3" name="Group 3"/>
          <p:cNvGrpSpPr/>
          <p:nvPr/>
        </p:nvGrpSpPr>
        <p:grpSpPr>
          <a:xfrm>
            <a:off x="1028700" y="2090953"/>
            <a:ext cx="3509173" cy="744963"/>
            <a:chOff x="0" y="0"/>
            <a:chExt cx="4678897" cy="993284"/>
          </a:xfrm>
        </p:grpSpPr>
        <p:sp>
          <p:nvSpPr>
            <p:cNvPr id="4" name="Freeform 4"/>
            <p:cNvSpPr/>
            <p:nvPr/>
          </p:nvSpPr>
          <p:spPr>
            <a:xfrm>
              <a:off x="0" y="0"/>
              <a:ext cx="993284" cy="993284"/>
            </a:xfrm>
            <a:custGeom>
              <a:avLst/>
              <a:gdLst/>
              <a:ahLst/>
              <a:cxnLst/>
              <a:rect l="l" t="t" r="r" b="b"/>
              <a:pathLst>
                <a:path w="993284" h="993284">
                  <a:moveTo>
                    <a:pt x="0" y="0"/>
                  </a:moveTo>
                  <a:lnTo>
                    <a:pt x="993284" y="0"/>
                  </a:lnTo>
                  <a:lnTo>
                    <a:pt x="993284" y="993284"/>
                  </a:lnTo>
                  <a:lnTo>
                    <a:pt x="0" y="993284"/>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tr-TR"/>
            </a:p>
          </p:txBody>
        </p:sp>
        <p:sp>
          <p:nvSpPr>
            <p:cNvPr id="5" name="TextBox 5"/>
            <p:cNvSpPr txBox="1"/>
            <p:nvPr/>
          </p:nvSpPr>
          <p:spPr>
            <a:xfrm>
              <a:off x="1211579" y="244475"/>
              <a:ext cx="3467318" cy="547158"/>
            </a:xfrm>
            <a:prstGeom prst="rect">
              <a:avLst/>
            </a:prstGeom>
          </p:spPr>
          <p:txBody>
            <a:bodyPr lIns="0" tIns="0" rIns="0" bIns="0" rtlCol="0" anchor="t">
              <a:spAutoFit/>
            </a:bodyPr>
            <a:lstStyle/>
            <a:p>
              <a:pPr>
                <a:lnSpc>
                  <a:spcPts val="3500"/>
                </a:lnSpc>
              </a:pPr>
              <a:endParaRPr/>
            </a:p>
          </p:txBody>
        </p:sp>
      </p:grpSp>
      <p:sp>
        <p:nvSpPr>
          <p:cNvPr id="6" name="TextBox 6"/>
          <p:cNvSpPr txBox="1"/>
          <p:nvPr/>
        </p:nvSpPr>
        <p:spPr>
          <a:xfrm>
            <a:off x="1773663" y="4642544"/>
            <a:ext cx="14190317" cy="2594610"/>
          </a:xfrm>
          <a:prstGeom prst="rect">
            <a:avLst/>
          </a:prstGeom>
        </p:spPr>
        <p:txBody>
          <a:bodyPr lIns="0" tIns="0" rIns="0" bIns="0" rtlCol="0" anchor="t">
            <a:spAutoFit/>
          </a:bodyPr>
          <a:lstStyle/>
          <a:p>
            <a:pPr algn="just">
              <a:lnSpc>
                <a:spcPts val="2940"/>
              </a:lnSpc>
            </a:pPr>
            <a:r>
              <a:rPr lang="en-US" sz="2100">
                <a:solidFill>
                  <a:srgbClr val="000000"/>
                </a:solidFill>
                <a:latin typeface="Open Sauce Light"/>
              </a:rPr>
              <a:t>Deniz suyunun temizliği hem doğal yaşamı koruma hem de sürdürülebilir turizm kapsamında en büyük öncelik verdiğimiz konuların başında gelmektedir. Bu kapsamda plajda yeterli sayıda çöp kutusu, atık konteynırı bulunduruyor, düzenli olarak boşaltıyor ve temiz tutuyoruz. Sahillerimizin daha temiz olabilmesi için plaj görevlilerimize eğitimler veriyor, plajların temizliğini kontrol ediyoruz. Kendi tesislerimizde düzenli mıntıka temizliği yapıyoruz. </a:t>
            </a:r>
          </a:p>
          <a:p>
            <a:pPr>
              <a:lnSpc>
                <a:spcPts val="2940"/>
              </a:lnSpc>
            </a:pPr>
            <a:endParaRPr lang="en-US" sz="2100">
              <a:solidFill>
                <a:srgbClr val="000000"/>
              </a:solidFill>
              <a:latin typeface="Open Sauce Light"/>
            </a:endParaRPr>
          </a:p>
          <a:p>
            <a:pPr>
              <a:lnSpc>
                <a:spcPts val="2940"/>
              </a:lnSpc>
            </a:pPr>
            <a:endParaRPr lang="en-US" sz="2100">
              <a:solidFill>
                <a:srgbClr val="000000"/>
              </a:solidFill>
              <a:latin typeface="Open Sauce Light"/>
            </a:endParaRPr>
          </a:p>
        </p:txBody>
      </p:sp>
      <p:pic>
        <p:nvPicPr>
          <p:cNvPr id="7" name="6 Resim" descr="Kaila 2025 kopya.jpg"/>
          <p:cNvPicPr>
            <a:picLocks noChangeAspect="1"/>
          </p:cNvPicPr>
          <p:nvPr/>
        </p:nvPicPr>
        <p:blipFill>
          <a:blip r:embed="rId4" cstate="print"/>
          <a:stretch>
            <a:fillRect/>
          </a:stretch>
        </p:blipFill>
        <p:spPr>
          <a:xfrm>
            <a:off x="16216362" y="571468"/>
            <a:ext cx="1785546" cy="50006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28700" y="1019175"/>
            <a:ext cx="10618250" cy="857250"/>
          </a:xfrm>
          <a:prstGeom prst="rect">
            <a:avLst/>
          </a:prstGeom>
        </p:spPr>
        <p:txBody>
          <a:bodyPr lIns="0" tIns="0" rIns="0" bIns="0" rtlCol="0" anchor="t">
            <a:spAutoFit/>
          </a:bodyPr>
          <a:lstStyle/>
          <a:p>
            <a:pPr>
              <a:lnSpc>
                <a:spcPts val="6720"/>
              </a:lnSpc>
            </a:pPr>
            <a:r>
              <a:rPr lang="en-US" sz="5600">
                <a:solidFill>
                  <a:srgbClr val="000000"/>
                </a:solidFill>
                <a:latin typeface="Open Sauce Heavy"/>
              </a:rPr>
              <a:t>Misafir Memnuniyeti</a:t>
            </a:r>
          </a:p>
        </p:txBody>
      </p:sp>
      <p:pic>
        <p:nvPicPr>
          <p:cNvPr id="4" name="3 Resim" descr="Kaila 2025 kopya.jpg"/>
          <p:cNvPicPr>
            <a:picLocks noChangeAspect="1"/>
          </p:cNvPicPr>
          <p:nvPr/>
        </p:nvPicPr>
        <p:blipFill>
          <a:blip r:embed="rId2" cstate="print"/>
          <a:stretch>
            <a:fillRect/>
          </a:stretch>
        </p:blipFill>
        <p:spPr>
          <a:xfrm>
            <a:off x="16216362" y="571468"/>
            <a:ext cx="1785546" cy="500066"/>
          </a:xfrm>
          <a:prstGeom prst="rect">
            <a:avLst/>
          </a:prstGeom>
        </p:spPr>
      </p:pic>
      <p:pic>
        <p:nvPicPr>
          <p:cNvPr id="8" name="Resim 7">
            <a:extLst>
              <a:ext uri="{FF2B5EF4-FFF2-40B4-BE49-F238E27FC236}">
                <a16:creationId xmlns="" xmlns:a16="http://schemas.microsoft.com/office/drawing/2014/main" id="{EBAC1285-8CB4-92BC-C81E-0DDE1C4958A7}"/>
              </a:ext>
            </a:extLst>
          </p:cNvPr>
          <p:cNvPicPr>
            <a:picLocks noChangeAspect="1"/>
          </p:cNvPicPr>
          <p:nvPr/>
        </p:nvPicPr>
        <p:blipFill>
          <a:blip r:embed="rId3"/>
          <a:stretch>
            <a:fillRect/>
          </a:stretch>
        </p:blipFill>
        <p:spPr>
          <a:xfrm>
            <a:off x="2431461" y="2983260"/>
            <a:ext cx="13425077" cy="508678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6604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585239" y="3445902"/>
            <a:ext cx="3395195" cy="3395195"/>
          </a:xfrm>
          <a:prstGeom prst="rect">
            <a:avLst/>
          </a:prstGeom>
        </p:spPr>
      </p:pic>
      <p:sp>
        <p:nvSpPr>
          <p:cNvPr id="3" name="TextBox 3"/>
          <p:cNvSpPr txBox="1"/>
          <p:nvPr/>
        </p:nvSpPr>
        <p:spPr>
          <a:xfrm>
            <a:off x="4265623" y="4534217"/>
            <a:ext cx="2034426" cy="1094740"/>
          </a:xfrm>
          <a:prstGeom prst="rect">
            <a:avLst/>
          </a:prstGeom>
        </p:spPr>
        <p:txBody>
          <a:bodyPr lIns="0" tIns="0" rIns="0" bIns="0" rtlCol="0" anchor="t">
            <a:spAutoFit/>
          </a:bodyPr>
          <a:lstStyle/>
          <a:p>
            <a:pPr algn="ctr">
              <a:lnSpc>
                <a:spcPts val="8960"/>
              </a:lnSpc>
            </a:pPr>
            <a:r>
              <a:rPr lang="en-US" sz="6400">
                <a:solidFill>
                  <a:srgbClr val="FFFFFF"/>
                </a:solidFill>
                <a:latin typeface="Open Sauce Heavy"/>
              </a:rPr>
              <a:t>94%</a:t>
            </a:r>
          </a:p>
        </p:txBody>
      </p:sp>
      <p:sp>
        <p:nvSpPr>
          <p:cNvPr id="4" name="TextBox 4"/>
          <p:cNvSpPr txBox="1"/>
          <p:nvPr/>
        </p:nvSpPr>
        <p:spPr>
          <a:xfrm>
            <a:off x="1889847" y="6919832"/>
            <a:ext cx="6785978" cy="670560"/>
          </a:xfrm>
          <a:prstGeom prst="rect">
            <a:avLst/>
          </a:prstGeom>
        </p:spPr>
        <p:txBody>
          <a:bodyPr lIns="0" tIns="0" rIns="0" bIns="0" rtlCol="0" anchor="t">
            <a:spAutoFit/>
          </a:bodyPr>
          <a:lstStyle/>
          <a:p>
            <a:pPr>
              <a:lnSpc>
                <a:spcPts val="5460"/>
              </a:lnSpc>
            </a:pPr>
            <a:r>
              <a:rPr lang="en-US" sz="4200">
                <a:solidFill>
                  <a:srgbClr val="FFFFFF"/>
                </a:solidFill>
                <a:latin typeface="Open Sauce Semi-Bold"/>
              </a:rPr>
              <a:t>Yerel Tedarikçi Oranımız</a:t>
            </a:r>
          </a:p>
        </p:txBody>
      </p:sp>
      <p:sp>
        <p:nvSpPr>
          <p:cNvPr id="5" name="TextBox 5"/>
          <p:cNvSpPr txBox="1"/>
          <p:nvPr/>
        </p:nvSpPr>
        <p:spPr>
          <a:xfrm>
            <a:off x="9971168" y="2420222"/>
            <a:ext cx="6785978" cy="7027544"/>
          </a:xfrm>
          <a:prstGeom prst="rect">
            <a:avLst/>
          </a:prstGeom>
        </p:spPr>
        <p:txBody>
          <a:bodyPr lIns="0" tIns="0" rIns="0" bIns="0" rtlCol="0" anchor="t">
            <a:spAutoFit/>
          </a:bodyPr>
          <a:lstStyle/>
          <a:p>
            <a:pPr algn="just">
              <a:lnSpc>
                <a:spcPts val="3120"/>
              </a:lnSpc>
            </a:pPr>
            <a:r>
              <a:rPr lang="en-US" sz="2400">
                <a:solidFill>
                  <a:srgbClr val="FFFFFF"/>
                </a:solidFill>
                <a:latin typeface="Open Sauce Semi-Bold"/>
              </a:rPr>
              <a:t>Sorumlu satın alma uygulamalarımızın bir parçası olarak Tedarikçi Yönetimi kapsamında, hammadde tedariki gerçekleştirdiğimiz firmalar, satın alma, teknik ve teknoloji bölümlerimiz tarafından değerlendiriliyor. Tüm yasal düzenlemelere uyum gösteren tedarikçiler ile çalışıyoruz. Uygulamakta olduğumuz Kalite Yönetim Sistemi gereklilikleri kapsamında tedarikçilerimizi bizimle büyümeye ve gelişmeye teşvik ediyoruz. Tedarikçi seçimlerinde 14001 Çevre Yönetim Sistemi belgesi olması ve gıda tedarikçilerimizin ISO 22000 Gıda Güvenliği Yönetim Sistemi belgesi olması tercih önceliğimizdir. Sürdürülebilirlik kapsamında yerel tedarikçileri tercih ediyoruz.</a:t>
            </a:r>
          </a:p>
          <a:p>
            <a:pPr algn="just">
              <a:lnSpc>
                <a:spcPts val="3120"/>
              </a:lnSpc>
            </a:pPr>
            <a:endParaRPr lang="en-US" sz="2400">
              <a:solidFill>
                <a:srgbClr val="FFFFFF"/>
              </a:solidFill>
              <a:latin typeface="Open Sauce Semi-Bold"/>
            </a:endParaRPr>
          </a:p>
        </p:txBody>
      </p:sp>
      <p:sp>
        <p:nvSpPr>
          <p:cNvPr id="6" name="TextBox 6"/>
          <p:cNvSpPr txBox="1"/>
          <p:nvPr/>
        </p:nvSpPr>
        <p:spPr>
          <a:xfrm>
            <a:off x="2682348" y="1200150"/>
            <a:ext cx="2600489" cy="422275"/>
          </a:xfrm>
          <a:prstGeom prst="rect">
            <a:avLst/>
          </a:prstGeom>
        </p:spPr>
        <p:txBody>
          <a:bodyPr lIns="0" tIns="0" rIns="0" bIns="0" rtlCol="0" anchor="t">
            <a:spAutoFit/>
          </a:bodyPr>
          <a:lstStyle/>
          <a:p>
            <a:pPr>
              <a:lnSpc>
                <a:spcPts val="3500"/>
              </a:lnSpc>
            </a:pPr>
            <a:endParaRPr/>
          </a:p>
        </p:txBody>
      </p:sp>
      <p:sp>
        <p:nvSpPr>
          <p:cNvPr id="7" name="TextBox 7"/>
          <p:cNvSpPr txBox="1"/>
          <p:nvPr/>
        </p:nvSpPr>
        <p:spPr>
          <a:xfrm>
            <a:off x="1361248" y="1387475"/>
            <a:ext cx="10063913" cy="723900"/>
          </a:xfrm>
          <a:prstGeom prst="rect">
            <a:avLst/>
          </a:prstGeom>
        </p:spPr>
        <p:txBody>
          <a:bodyPr lIns="0" tIns="0" rIns="0" bIns="0" rtlCol="0" anchor="t">
            <a:spAutoFit/>
          </a:bodyPr>
          <a:lstStyle/>
          <a:p>
            <a:pPr>
              <a:lnSpc>
                <a:spcPts val="5849"/>
              </a:lnSpc>
            </a:pPr>
            <a:r>
              <a:rPr lang="en-US" sz="4499">
                <a:solidFill>
                  <a:srgbClr val="FFFFFF"/>
                </a:solidFill>
                <a:latin typeface="Open Sauce Bold"/>
              </a:rPr>
              <a:t>TEDARİK ZİNCİRİ YÖNETİMİ</a:t>
            </a:r>
          </a:p>
        </p:txBody>
      </p:sp>
      <p:pic>
        <p:nvPicPr>
          <p:cNvPr id="8" name="7 Resim" descr="Kaila 2025 kopya.jpg"/>
          <p:cNvPicPr>
            <a:picLocks noChangeAspect="1"/>
          </p:cNvPicPr>
          <p:nvPr/>
        </p:nvPicPr>
        <p:blipFill>
          <a:blip r:embed="rId3" cstate="print"/>
          <a:stretch>
            <a:fillRect/>
          </a:stretch>
        </p:blipFill>
        <p:spPr>
          <a:xfrm>
            <a:off x="15961284" y="571468"/>
            <a:ext cx="2040624" cy="57150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3663" y="1097089"/>
            <a:ext cx="7981496" cy="857250"/>
          </a:xfrm>
          <a:prstGeom prst="rect">
            <a:avLst/>
          </a:prstGeom>
        </p:spPr>
        <p:txBody>
          <a:bodyPr lIns="0" tIns="0" rIns="0" bIns="0" rtlCol="0" anchor="t">
            <a:spAutoFit/>
          </a:bodyPr>
          <a:lstStyle/>
          <a:p>
            <a:pPr>
              <a:lnSpc>
                <a:spcPts val="6720"/>
              </a:lnSpc>
            </a:pPr>
            <a:r>
              <a:rPr lang="en-US" sz="5600">
                <a:solidFill>
                  <a:srgbClr val="1A3B29"/>
                </a:solidFill>
                <a:latin typeface="Open Sauce Heavy"/>
              </a:rPr>
              <a:t>Gelecek Projeleri</a:t>
            </a:r>
          </a:p>
        </p:txBody>
      </p:sp>
      <p:grpSp>
        <p:nvGrpSpPr>
          <p:cNvPr id="3" name="Group 3"/>
          <p:cNvGrpSpPr/>
          <p:nvPr/>
        </p:nvGrpSpPr>
        <p:grpSpPr>
          <a:xfrm>
            <a:off x="9863665" y="3360064"/>
            <a:ext cx="3527790" cy="1610082"/>
            <a:chOff x="0" y="0"/>
            <a:chExt cx="4703720" cy="2146777"/>
          </a:xfrm>
        </p:grpSpPr>
        <p:sp>
          <p:nvSpPr>
            <p:cNvPr id="4" name="TextBox 4"/>
            <p:cNvSpPr txBox="1"/>
            <p:nvPr/>
          </p:nvSpPr>
          <p:spPr>
            <a:xfrm>
              <a:off x="0" y="971401"/>
              <a:ext cx="4202563" cy="1175375"/>
            </a:xfrm>
            <a:prstGeom prst="rect">
              <a:avLst/>
            </a:prstGeom>
          </p:spPr>
          <p:txBody>
            <a:bodyPr lIns="0" tIns="0" rIns="0" bIns="0" rtlCol="0" anchor="t">
              <a:spAutoFit/>
            </a:bodyPr>
            <a:lstStyle/>
            <a:p>
              <a:pPr>
                <a:lnSpc>
                  <a:spcPts val="2363"/>
                </a:lnSpc>
              </a:pPr>
              <a:r>
                <a:rPr lang="en-US" sz="1688" spc="33" dirty="0" err="1">
                  <a:solidFill>
                    <a:srgbClr val="1A3B29"/>
                  </a:solidFill>
                  <a:latin typeface="Open Sauce"/>
                </a:rPr>
                <a:t>Kadın</a:t>
              </a:r>
              <a:r>
                <a:rPr lang="en-US" sz="1688" spc="33" dirty="0">
                  <a:solidFill>
                    <a:srgbClr val="1A3B29"/>
                  </a:solidFill>
                  <a:latin typeface="Open Sauce"/>
                </a:rPr>
                <a:t> </a:t>
              </a:r>
              <a:r>
                <a:rPr lang="en-US" sz="1688" spc="33" dirty="0" err="1">
                  <a:solidFill>
                    <a:srgbClr val="1A3B29"/>
                  </a:solidFill>
                  <a:latin typeface="Open Sauce"/>
                </a:rPr>
                <a:t>ve</a:t>
              </a:r>
              <a:r>
                <a:rPr lang="en-US" sz="1688" spc="33" dirty="0">
                  <a:solidFill>
                    <a:srgbClr val="1A3B29"/>
                  </a:solidFill>
                  <a:latin typeface="Open Sauce"/>
                </a:rPr>
                <a:t> </a:t>
              </a:r>
              <a:r>
                <a:rPr lang="en-US" sz="1688" spc="33" dirty="0" err="1">
                  <a:solidFill>
                    <a:srgbClr val="1A3B29"/>
                  </a:solidFill>
                  <a:latin typeface="Open Sauce"/>
                </a:rPr>
                <a:t>yerli</a:t>
              </a:r>
              <a:r>
                <a:rPr lang="en-US" sz="1688" spc="33" dirty="0">
                  <a:solidFill>
                    <a:srgbClr val="1A3B29"/>
                  </a:solidFill>
                  <a:latin typeface="Open Sauce"/>
                </a:rPr>
                <a:t> </a:t>
              </a:r>
              <a:r>
                <a:rPr lang="en-US" sz="1688" spc="33" dirty="0" err="1">
                  <a:solidFill>
                    <a:srgbClr val="1A3B29"/>
                  </a:solidFill>
                  <a:latin typeface="Open Sauce"/>
                </a:rPr>
                <a:t>çalışan</a:t>
              </a:r>
              <a:r>
                <a:rPr lang="en-US" sz="1688" spc="33" dirty="0">
                  <a:solidFill>
                    <a:srgbClr val="1A3B29"/>
                  </a:solidFill>
                  <a:latin typeface="Open Sauce"/>
                </a:rPr>
                <a:t> </a:t>
              </a:r>
              <a:r>
                <a:rPr lang="en-US" sz="1688" spc="33" dirty="0" err="1">
                  <a:solidFill>
                    <a:srgbClr val="1A3B29"/>
                  </a:solidFill>
                  <a:latin typeface="Open Sauce"/>
                </a:rPr>
                <a:t>istihdam</a:t>
              </a:r>
              <a:r>
                <a:rPr lang="en-US" sz="1688" spc="33" dirty="0">
                  <a:solidFill>
                    <a:srgbClr val="1A3B29"/>
                  </a:solidFill>
                  <a:latin typeface="Open Sauce"/>
                </a:rPr>
                <a:t> </a:t>
              </a:r>
              <a:r>
                <a:rPr lang="en-US" sz="1688" spc="33" dirty="0" err="1">
                  <a:solidFill>
                    <a:srgbClr val="1A3B29"/>
                  </a:solidFill>
                  <a:latin typeface="Open Sauce"/>
                </a:rPr>
                <a:t>oranının</a:t>
              </a:r>
              <a:r>
                <a:rPr lang="en-US" sz="1688" spc="33" dirty="0">
                  <a:solidFill>
                    <a:srgbClr val="1A3B29"/>
                  </a:solidFill>
                  <a:latin typeface="Open Sauce"/>
                </a:rPr>
                <a:t> </a:t>
              </a:r>
              <a:r>
                <a:rPr lang="en-US" sz="1688" spc="33" dirty="0" err="1">
                  <a:solidFill>
                    <a:srgbClr val="1A3B29"/>
                  </a:solidFill>
                  <a:latin typeface="Open Sauce"/>
                </a:rPr>
                <a:t>arttırılması</a:t>
              </a:r>
              <a:endParaRPr lang="en-US" sz="1688" spc="33" dirty="0">
                <a:solidFill>
                  <a:srgbClr val="1A3B29"/>
                </a:solidFill>
                <a:latin typeface="Open Sauce"/>
              </a:endParaRPr>
            </a:p>
            <a:p>
              <a:pPr>
                <a:lnSpc>
                  <a:spcPts val="2363"/>
                </a:lnSpc>
              </a:pPr>
              <a:endParaRPr lang="en-US" sz="1688" spc="33" dirty="0">
                <a:solidFill>
                  <a:srgbClr val="1A3B29"/>
                </a:solidFill>
                <a:latin typeface="Open Sauce"/>
              </a:endParaRPr>
            </a:p>
          </p:txBody>
        </p:sp>
        <p:sp>
          <p:nvSpPr>
            <p:cNvPr id="5" name="TextBox 5"/>
            <p:cNvSpPr txBox="1"/>
            <p:nvPr/>
          </p:nvSpPr>
          <p:spPr>
            <a:xfrm>
              <a:off x="0" y="-38100"/>
              <a:ext cx="4202563" cy="439651"/>
            </a:xfrm>
            <a:prstGeom prst="rect">
              <a:avLst/>
            </a:prstGeom>
          </p:spPr>
          <p:txBody>
            <a:bodyPr lIns="0" tIns="0" rIns="0" bIns="0" rtlCol="0" anchor="t">
              <a:spAutoFit/>
            </a:bodyPr>
            <a:lstStyle/>
            <a:p>
              <a:pPr>
                <a:lnSpc>
                  <a:spcPts val="2813"/>
                </a:lnSpc>
              </a:pPr>
              <a:r>
                <a:rPr lang="en-US" sz="2009" spc="20">
                  <a:solidFill>
                    <a:srgbClr val="1A3B29"/>
                  </a:solidFill>
                  <a:latin typeface="Open Sauce Heavy"/>
                </a:rPr>
                <a:t> 3</a:t>
              </a:r>
            </a:p>
          </p:txBody>
        </p:sp>
        <p:sp>
          <p:nvSpPr>
            <p:cNvPr id="6" name="AutoShape 6"/>
            <p:cNvSpPr/>
            <p:nvPr/>
          </p:nvSpPr>
          <p:spPr>
            <a:xfrm>
              <a:off x="0" y="652338"/>
              <a:ext cx="4703720" cy="0"/>
            </a:xfrm>
            <a:prstGeom prst="line">
              <a:avLst/>
            </a:prstGeom>
            <a:ln w="51045" cap="rnd">
              <a:solidFill>
                <a:srgbClr val="000000"/>
              </a:solidFill>
              <a:prstDash val="solid"/>
              <a:headEnd type="none" w="sm" len="sm"/>
              <a:tailEnd type="none" w="sm" len="sm"/>
            </a:ln>
          </p:spPr>
          <p:txBody>
            <a:bodyPr/>
            <a:lstStyle/>
            <a:p>
              <a:endParaRPr lang="tr-TR"/>
            </a:p>
          </p:txBody>
        </p:sp>
      </p:grpSp>
      <p:grpSp>
        <p:nvGrpSpPr>
          <p:cNvPr id="7" name="Group 7"/>
          <p:cNvGrpSpPr/>
          <p:nvPr/>
        </p:nvGrpSpPr>
        <p:grpSpPr>
          <a:xfrm>
            <a:off x="5591284" y="3331489"/>
            <a:ext cx="3540952" cy="1680456"/>
            <a:chOff x="0" y="-38100"/>
            <a:chExt cx="4721269" cy="2240609"/>
          </a:xfrm>
        </p:grpSpPr>
        <p:sp>
          <p:nvSpPr>
            <p:cNvPr id="8" name="TextBox 8"/>
            <p:cNvSpPr txBox="1"/>
            <p:nvPr/>
          </p:nvSpPr>
          <p:spPr>
            <a:xfrm>
              <a:off x="0" y="971401"/>
              <a:ext cx="4220112" cy="1231108"/>
            </a:xfrm>
            <a:prstGeom prst="rect">
              <a:avLst/>
            </a:prstGeom>
          </p:spPr>
          <p:txBody>
            <a:bodyPr lIns="0" tIns="0" rIns="0" bIns="0" rtlCol="0" anchor="t">
              <a:spAutoFit/>
            </a:bodyPr>
            <a:lstStyle/>
            <a:p>
              <a:pPr>
                <a:lnSpc>
                  <a:spcPts val="2363"/>
                </a:lnSpc>
              </a:pPr>
              <a:r>
                <a:rPr lang="en-US" sz="1688" spc="33" dirty="0">
                  <a:solidFill>
                    <a:srgbClr val="1A3B29"/>
                  </a:solidFill>
                  <a:latin typeface="Open Sauce"/>
                </a:rPr>
                <a:t>Geri </a:t>
              </a:r>
              <a:r>
                <a:rPr lang="en-US" sz="1688" spc="33" dirty="0" err="1">
                  <a:solidFill>
                    <a:srgbClr val="1A3B29"/>
                  </a:solidFill>
                  <a:latin typeface="Open Sauce"/>
                </a:rPr>
                <a:t>dönüştürülerek</a:t>
              </a:r>
              <a:r>
                <a:rPr lang="en-US" sz="1688" spc="33" dirty="0">
                  <a:solidFill>
                    <a:srgbClr val="1A3B29"/>
                  </a:solidFill>
                  <a:latin typeface="Open Sauce"/>
                </a:rPr>
                <a:t> </a:t>
              </a:r>
              <a:r>
                <a:rPr lang="en-US" sz="1688" spc="33" dirty="0" err="1">
                  <a:solidFill>
                    <a:srgbClr val="1A3B29"/>
                  </a:solidFill>
                  <a:latin typeface="Open Sauce"/>
                </a:rPr>
                <a:t>kullan</a:t>
              </a:r>
              <a:r>
                <a:rPr lang="tr-TR" sz="1688" spc="33" dirty="0" err="1">
                  <a:solidFill>
                    <a:srgbClr val="1A3B29"/>
                  </a:solidFill>
                  <a:latin typeface="Open Sauce"/>
                </a:rPr>
                <a:t>ılan</a:t>
              </a:r>
              <a:r>
                <a:rPr lang="en-US" sz="1688" spc="33" dirty="0">
                  <a:solidFill>
                    <a:srgbClr val="1A3B29"/>
                  </a:solidFill>
                  <a:latin typeface="Open Sauce"/>
                </a:rPr>
                <a:t> </a:t>
              </a:r>
              <a:r>
                <a:rPr lang="en-US" sz="1688" spc="33" dirty="0" err="1">
                  <a:solidFill>
                    <a:srgbClr val="1A3B29"/>
                  </a:solidFill>
                  <a:latin typeface="Open Sauce"/>
                </a:rPr>
                <a:t>ürün</a:t>
              </a:r>
              <a:r>
                <a:rPr lang="en-US" sz="1688" spc="33" dirty="0">
                  <a:solidFill>
                    <a:srgbClr val="1A3B29"/>
                  </a:solidFill>
                  <a:latin typeface="Open Sauce"/>
                </a:rPr>
                <a:t> </a:t>
              </a:r>
              <a:r>
                <a:rPr lang="en-US" sz="1688" spc="33" dirty="0" err="1">
                  <a:solidFill>
                    <a:srgbClr val="1A3B29"/>
                  </a:solidFill>
                  <a:latin typeface="Open Sauce"/>
                </a:rPr>
                <a:t>sayısının</a:t>
              </a:r>
              <a:r>
                <a:rPr lang="en-US" sz="1688" spc="33" dirty="0">
                  <a:solidFill>
                    <a:srgbClr val="1A3B29"/>
                  </a:solidFill>
                  <a:latin typeface="Open Sauce"/>
                </a:rPr>
                <a:t> </a:t>
              </a:r>
              <a:r>
                <a:rPr lang="en-US" sz="1688" spc="33" dirty="0" err="1">
                  <a:solidFill>
                    <a:srgbClr val="1A3B29"/>
                  </a:solidFill>
                  <a:latin typeface="Open Sauce"/>
                </a:rPr>
                <a:t>artırılması</a:t>
              </a:r>
              <a:endParaRPr lang="en-US" sz="1688" spc="33" dirty="0">
                <a:solidFill>
                  <a:srgbClr val="1A3B29"/>
                </a:solidFill>
                <a:latin typeface="Open Sauce"/>
              </a:endParaRPr>
            </a:p>
            <a:p>
              <a:pPr>
                <a:lnSpc>
                  <a:spcPts val="2363"/>
                </a:lnSpc>
              </a:pPr>
              <a:endParaRPr lang="en-US" sz="1688" spc="33" dirty="0">
                <a:solidFill>
                  <a:srgbClr val="1A3B29"/>
                </a:solidFill>
                <a:latin typeface="Open Sauce"/>
              </a:endParaRPr>
            </a:p>
          </p:txBody>
        </p:sp>
        <p:sp>
          <p:nvSpPr>
            <p:cNvPr id="9" name="TextBox 9"/>
            <p:cNvSpPr txBox="1"/>
            <p:nvPr/>
          </p:nvSpPr>
          <p:spPr>
            <a:xfrm>
              <a:off x="17549" y="-38100"/>
              <a:ext cx="4202563" cy="439651"/>
            </a:xfrm>
            <a:prstGeom prst="rect">
              <a:avLst/>
            </a:prstGeom>
          </p:spPr>
          <p:txBody>
            <a:bodyPr lIns="0" tIns="0" rIns="0" bIns="0" rtlCol="0" anchor="t">
              <a:spAutoFit/>
            </a:bodyPr>
            <a:lstStyle/>
            <a:p>
              <a:pPr>
                <a:lnSpc>
                  <a:spcPts val="2813"/>
                </a:lnSpc>
              </a:pPr>
              <a:r>
                <a:rPr lang="en-US" sz="2009" spc="20">
                  <a:solidFill>
                    <a:srgbClr val="1A3B29"/>
                  </a:solidFill>
                  <a:latin typeface="Open Sauce Heavy"/>
                </a:rPr>
                <a:t>2</a:t>
              </a:r>
            </a:p>
          </p:txBody>
        </p:sp>
        <p:sp>
          <p:nvSpPr>
            <p:cNvPr id="10" name="AutoShape 10"/>
            <p:cNvSpPr/>
            <p:nvPr/>
          </p:nvSpPr>
          <p:spPr>
            <a:xfrm>
              <a:off x="17549" y="652338"/>
              <a:ext cx="4703720" cy="0"/>
            </a:xfrm>
            <a:prstGeom prst="line">
              <a:avLst/>
            </a:prstGeom>
            <a:ln w="51045" cap="rnd">
              <a:solidFill>
                <a:srgbClr val="000000"/>
              </a:solidFill>
              <a:prstDash val="solid"/>
              <a:headEnd type="none" w="sm" len="sm"/>
              <a:tailEnd type="none" w="sm" len="sm"/>
            </a:ln>
          </p:spPr>
          <p:txBody>
            <a:bodyPr/>
            <a:lstStyle/>
            <a:p>
              <a:endParaRPr lang="tr-TR"/>
            </a:p>
          </p:txBody>
        </p:sp>
      </p:grpSp>
      <p:sp>
        <p:nvSpPr>
          <p:cNvPr id="11" name="TextBox 11"/>
          <p:cNvSpPr txBox="1"/>
          <p:nvPr/>
        </p:nvSpPr>
        <p:spPr>
          <a:xfrm>
            <a:off x="1318903" y="4079090"/>
            <a:ext cx="3151922" cy="307777"/>
          </a:xfrm>
          <a:prstGeom prst="rect">
            <a:avLst/>
          </a:prstGeom>
        </p:spPr>
        <p:txBody>
          <a:bodyPr lIns="0" tIns="0" rIns="0" bIns="0" rtlCol="0" anchor="t">
            <a:spAutoFit/>
          </a:bodyPr>
          <a:lstStyle/>
          <a:p>
            <a:pPr>
              <a:lnSpc>
                <a:spcPts val="2363"/>
              </a:lnSpc>
            </a:pPr>
            <a:r>
              <a:rPr lang="tr-TR" sz="1688" spc="33" dirty="0">
                <a:solidFill>
                  <a:srgbClr val="1A3B29"/>
                </a:solidFill>
                <a:latin typeface="Open Sauce"/>
              </a:rPr>
              <a:t>Otelimiz adına </a:t>
            </a:r>
            <a:r>
              <a:rPr lang="en-US" sz="1688" spc="33" dirty="0" err="1">
                <a:solidFill>
                  <a:srgbClr val="1A3B29"/>
                </a:solidFill>
                <a:latin typeface="Open Sauce"/>
              </a:rPr>
              <a:t>fidan</a:t>
            </a:r>
            <a:r>
              <a:rPr lang="en-US" sz="1688" spc="33" dirty="0">
                <a:solidFill>
                  <a:srgbClr val="1A3B29"/>
                </a:solidFill>
                <a:latin typeface="Open Sauce"/>
              </a:rPr>
              <a:t> </a:t>
            </a:r>
            <a:r>
              <a:rPr lang="en-US" sz="1688" spc="33" dirty="0" err="1">
                <a:solidFill>
                  <a:srgbClr val="1A3B29"/>
                </a:solidFill>
                <a:latin typeface="Open Sauce"/>
              </a:rPr>
              <a:t>diktirilmesi</a:t>
            </a:r>
            <a:endParaRPr lang="en-US" sz="1688" spc="33" dirty="0">
              <a:solidFill>
                <a:srgbClr val="1A3B29"/>
              </a:solidFill>
              <a:latin typeface="Open Sauce"/>
            </a:endParaRPr>
          </a:p>
        </p:txBody>
      </p:sp>
      <p:sp>
        <p:nvSpPr>
          <p:cNvPr id="12" name="TextBox 12"/>
          <p:cNvSpPr txBox="1"/>
          <p:nvPr/>
        </p:nvSpPr>
        <p:spPr>
          <a:xfrm>
            <a:off x="1318903" y="3321964"/>
            <a:ext cx="3151922" cy="339264"/>
          </a:xfrm>
          <a:prstGeom prst="rect">
            <a:avLst/>
          </a:prstGeom>
        </p:spPr>
        <p:txBody>
          <a:bodyPr lIns="0" tIns="0" rIns="0" bIns="0" rtlCol="0" anchor="t">
            <a:spAutoFit/>
          </a:bodyPr>
          <a:lstStyle/>
          <a:p>
            <a:pPr>
              <a:lnSpc>
                <a:spcPts val="2813"/>
              </a:lnSpc>
            </a:pPr>
            <a:r>
              <a:rPr lang="en-US" sz="2009" spc="20">
                <a:solidFill>
                  <a:srgbClr val="1A3B29"/>
                </a:solidFill>
                <a:latin typeface="Open Sauce Heavy"/>
              </a:rPr>
              <a:t> 1</a:t>
            </a:r>
          </a:p>
        </p:txBody>
      </p:sp>
      <p:sp>
        <p:nvSpPr>
          <p:cNvPr id="13" name="AutoShape 13"/>
          <p:cNvSpPr/>
          <p:nvPr/>
        </p:nvSpPr>
        <p:spPr>
          <a:xfrm>
            <a:off x="1318903" y="3849317"/>
            <a:ext cx="3527790" cy="0"/>
          </a:xfrm>
          <a:prstGeom prst="line">
            <a:avLst/>
          </a:prstGeom>
          <a:ln w="38100" cap="rnd">
            <a:solidFill>
              <a:srgbClr val="000000"/>
            </a:solidFill>
            <a:prstDash val="solid"/>
            <a:headEnd type="none" w="sm" len="sm"/>
            <a:tailEnd type="none" w="sm" len="sm"/>
          </a:ln>
        </p:spPr>
        <p:txBody>
          <a:bodyPr/>
          <a:lstStyle/>
          <a:p>
            <a:endParaRPr lang="tr-TR"/>
          </a:p>
        </p:txBody>
      </p:sp>
      <p:grpSp>
        <p:nvGrpSpPr>
          <p:cNvPr id="14" name="Group 14"/>
          <p:cNvGrpSpPr/>
          <p:nvPr/>
        </p:nvGrpSpPr>
        <p:grpSpPr>
          <a:xfrm>
            <a:off x="9863665" y="5188954"/>
            <a:ext cx="3527790" cy="1988231"/>
            <a:chOff x="0" y="-38100"/>
            <a:chExt cx="4703720" cy="2650975"/>
          </a:xfrm>
        </p:grpSpPr>
        <p:sp>
          <p:nvSpPr>
            <p:cNvPr id="15" name="TextBox 15"/>
            <p:cNvSpPr txBox="1"/>
            <p:nvPr/>
          </p:nvSpPr>
          <p:spPr>
            <a:xfrm>
              <a:off x="0" y="971400"/>
              <a:ext cx="4202563" cy="1641475"/>
            </a:xfrm>
            <a:prstGeom prst="rect">
              <a:avLst/>
            </a:prstGeom>
          </p:spPr>
          <p:txBody>
            <a:bodyPr lIns="0" tIns="0" rIns="0" bIns="0" rtlCol="0" anchor="t">
              <a:spAutoFit/>
            </a:bodyPr>
            <a:lstStyle/>
            <a:p>
              <a:pPr>
                <a:lnSpc>
                  <a:spcPts val="2363"/>
                </a:lnSpc>
              </a:pPr>
              <a:r>
                <a:rPr lang="en-US" sz="1688" spc="33" dirty="0" err="1">
                  <a:solidFill>
                    <a:srgbClr val="1A3B29"/>
                  </a:solidFill>
                  <a:latin typeface="Open Sauce"/>
                </a:rPr>
                <a:t>Çevre</a:t>
              </a:r>
              <a:r>
                <a:rPr lang="en-US" sz="1688" spc="33" dirty="0">
                  <a:solidFill>
                    <a:srgbClr val="1A3B29"/>
                  </a:solidFill>
                  <a:latin typeface="Open Sauce"/>
                </a:rPr>
                <a:t> </a:t>
              </a:r>
              <a:r>
                <a:rPr lang="en-US" sz="1688" spc="33" dirty="0" err="1">
                  <a:solidFill>
                    <a:srgbClr val="1A3B29"/>
                  </a:solidFill>
                  <a:latin typeface="Open Sauce"/>
                </a:rPr>
                <a:t>ve</a:t>
              </a:r>
              <a:r>
                <a:rPr lang="en-US" sz="1688" spc="33" dirty="0">
                  <a:solidFill>
                    <a:srgbClr val="1A3B29"/>
                  </a:solidFill>
                  <a:latin typeface="Open Sauce"/>
                </a:rPr>
                <a:t> </a:t>
              </a:r>
              <a:r>
                <a:rPr lang="en-US" sz="1688" spc="33" dirty="0" err="1">
                  <a:solidFill>
                    <a:srgbClr val="1A3B29"/>
                  </a:solidFill>
                  <a:latin typeface="Open Sauce"/>
                </a:rPr>
                <a:t>sürdürülebilirlik</a:t>
              </a:r>
              <a:r>
                <a:rPr lang="en-US" sz="1688" spc="33" dirty="0">
                  <a:solidFill>
                    <a:srgbClr val="1A3B29"/>
                  </a:solidFill>
                  <a:latin typeface="Open Sauce"/>
                </a:rPr>
                <a:t> </a:t>
              </a:r>
              <a:r>
                <a:rPr lang="en-US" sz="1688" spc="33" dirty="0" err="1">
                  <a:solidFill>
                    <a:srgbClr val="1A3B29"/>
                  </a:solidFill>
                  <a:latin typeface="Open Sauce"/>
                </a:rPr>
                <a:t>eğitimlerine</a:t>
              </a:r>
              <a:r>
                <a:rPr lang="en-US" sz="1688" spc="33" dirty="0">
                  <a:solidFill>
                    <a:srgbClr val="1A3B29"/>
                  </a:solidFill>
                  <a:latin typeface="Open Sauce"/>
                </a:rPr>
                <a:t> , </a:t>
              </a:r>
              <a:r>
                <a:rPr lang="en-US" sz="1688" spc="33" dirty="0" err="1">
                  <a:solidFill>
                    <a:srgbClr val="1A3B29"/>
                  </a:solidFill>
                  <a:latin typeface="Open Sauce"/>
                </a:rPr>
                <a:t>farkındalık</a:t>
              </a:r>
              <a:r>
                <a:rPr lang="en-US" sz="1688" spc="33" dirty="0">
                  <a:solidFill>
                    <a:srgbClr val="1A3B29"/>
                  </a:solidFill>
                  <a:latin typeface="Open Sauce"/>
                </a:rPr>
                <a:t> </a:t>
              </a:r>
              <a:r>
                <a:rPr lang="en-US" sz="1688" spc="33" dirty="0" err="1">
                  <a:solidFill>
                    <a:srgbClr val="1A3B29"/>
                  </a:solidFill>
                  <a:latin typeface="Open Sauce"/>
                </a:rPr>
                <a:t>çalışmalarına</a:t>
              </a:r>
              <a:r>
                <a:rPr lang="en-US" sz="1688" spc="33" dirty="0">
                  <a:solidFill>
                    <a:srgbClr val="1A3B29"/>
                  </a:solidFill>
                  <a:latin typeface="Open Sauce"/>
                </a:rPr>
                <a:t> </a:t>
              </a:r>
              <a:r>
                <a:rPr lang="en-US" sz="1688" spc="33" dirty="0" err="1">
                  <a:solidFill>
                    <a:srgbClr val="1A3B29"/>
                  </a:solidFill>
                  <a:latin typeface="Open Sauce"/>
                </a:rPr>
                <a:t>devam</a:t>
              </a:r>
              <a:r>
                <a:rPr lang="en-US" sz="1688" spc="33" dirty="0">
                  <a:solidFill>
                    <a:srgbClr val="1A3B29"/>
                  </a:solidFill>
                  <a:latin typeface="Open Sauce"/>
                </a:rPr>
                <a:t> </a:t>
              </a:r>
              <a:r>
                <a:rPr lang="en-US" sz="1688" spc="33" dirty="0" err="1">
                  <a:solidFill>
                    <a:srgbClr val="1A3B29"/>
                  </a:solidFill>
                  <a:latin typeface="Open Sauce"/>
                </a:rPr>
                <a:t>edilmesi</a:t>
              </a:r>
              <a:endParaRPr lang="en-US" sz="1688" spc="33" dirty="0">
                <a:solidFill>
                  <a:srgbClr val="1A3B29"/>
                </a:solidFill>
                <a:latin typeface="Open Sauce"/>
              </a:endParaRPr>
            </a:p>
            <a:p>
              <a:pPr>
                <a:lnSpc>
                  <a:spcPts val="2363"/>
                </a:lnSpc>
              </a:pPr>
              <a:endParaRPr lang="en-US" sz="1688" spc="33" dirty="0">
                <a:solidFill>
                  <a:srgbClr val="1A3B29"/>
                </a:solidFill>
                <a:latin typeface="Open Sauce"/>
              </a:endParaRPr>
            </a:p>
          </p:txBody>
        </p:sp>
        <p:sp>
          <p:nvSpPr>
            <p:cNvPr id="16" name="TextBox 16"/>
            <p:cNvSpPr txBox="1"/>
            <p:nvPr/>
          </p:nvSpPr>
          <p:spPr>
            <a:xfrm>
              <a:off x="0" y="-38100"/>
              <a:ext cx="4202563" cy="439651"/>
            </a:xfrm>
            <a:prstGeom prst="rect">
              <a:avLst/>
            </a:prstGeom>
          </p:spPr>
          <p:txBody>
            <a:bodyPr lIns="0" tIns="0" rIns="0" bIns="0" rtlCol="0" anchor="t">
              <a:spAutoFit/>
            </a:bodyPr>
            <a:lstStyle/>
            <a:p>
              <a:pPr>
                <a:lnSpc>
                  <a:spcPts val="2813"/>
                </a:lnSpc>
              </a:pPr>
              <a:r>
                <a:rPr lang="en-US" sz="2009" spc="20">
                  <a:solidFill>
                    <a:srgbClr val="1A3B29"/>
                  </a:solidFill>
                  <a:latin typeface="Open Sauce Heavy"/>
                </a:rPr>
                <a:t>7</a:t>
              </a:r>
            </a:p>
          </p:txBody>
        </p:sp>
        <p:sp>
          <p:nvSpPr>
            <p:cNvPr id="17" name="AutoShape 17"/>
            <p:cNvSpPr/>
            <p:nvPr/>
          </p:nvSpPr>
          <p:spPr>
            <a:xfrm>
              <a:off x="0" y="652338"/>
              <a:ext cx="4703720" cy="0"/>
            </a:xfrm>
            <a:prstGeom prst="line">
              <a:avLst/>
            </a:prstGeom>
            <a:ln w="51045" cap="rnd">
              <a:solidFill>
                <a:srgbClr val="000000"/>
              </a:solidFill>
              <a:prstDash val="solid"/>
              <a:headEnd type="none" w="sm" len="sm"/>
              <a:tailEnd type="none" w="sm" len="sm"/>
            </a:ln>
          </p:spPr>
          <p:txBody>
            <a:bodyPr/>
            <a:lstStyle/>
            <a:p>
              <a:endParaRPr lang="tr-TR"/>
            </a:p>
          </p:txBody>
        </p:sp>
      </p:grpSp>
      <p:grpSp>
        <p:nvGrpSpPr>
          <p:cNvPr id="18" name="Group 18"/>
          <p:cNvGrpSpPr/>
          <p:nvPr/>
        </p:nvGrpSpPr>
        <p:grpSpPr>
          <a:xfrm>
            <a:off x="5591284" y="5217529"/>
            <a:ext cx="3540952" cy="1908694"/>
            <a:chOff x="0" y="0"/>
            <a:chExt cx="4721269" cy="2544925"/>
          </a:xfrm>
        </p:grpSpPr>
        <p:sp>
          <p:nvSpPr>
            <p:cNvPr id="19" name="TextBox 19"/>
            <p:cNvSpPr txBox="1"/>
            <p:nvPr/>
          </p:nvSpPr>
          <p:spPr>
            <a:xfrm>
              <a:off x="0" y="971401"/>
              <a:ext cx="4220112" cy="1573524"/>
            </a:xfrm>
            <a:prstGeom prst="rect">
              <a:avLst/>
            </a:prstGeom>
          </p:spPr>
          <p:txBody>
            <a:bodyPr lIns="0" tIns="0" rIns="0" bIns="0" rtlCol="0" anchor="t">
              <a:spAutoFit/>
            </a:bodyPr>
            <a:lstStyle/>
            <a:p>
              <a:pPr>
                <a:lnSpc>
                  <a:spcPts val="2363"/>
                </a:lnSpc>
              </a:pPr>
              <a:r>
                <a:rPr lang="en-US" sz="1688" spc="33" dirty="0">
                  <a:solidFill>
                    <a:srgbClr val="1A3B29"/>
                  </a:solidFill>
                  <a:latin typeface="Open Sauce"/>
                </a:rPr>
                <a:t>%100 </a:t>
              </a:r>
              <a:r>
                <a:rPr lang="en-US" sz="1688" spc="33" dirty="0" err="1">
                  <a:solidFill>
                    <a:srgbClr val="1A3B29"/>
                  </a:solidFill>
                  <a:latin typeface="Open Sauce"/>
                </a:rPr>
                <a:t>yenilenebilir</a:t>
              </a:r>
              <a:r>
                <a:rPr lang="en-US" sz="1688" spc="33" dirty="0">
                  <a:solidFill>
                    <a:srgbClr val="1A3B29"/>
                  </a:solidFill>
                  <a:latin typeface="Open Sauce"/>
                </a:rPr>
                <a:t> </a:t>
              </a:r>
              <a:r>
                <a:rPr lang="en-US" sz="1688" spc="33" dirty="0" err="1">
                  <a:solidFill>
                    <a:srgbClr val="1A3B29"/>
                  </a:solidFill>
                  <a:latin typeface="Open Sauce"/>
                </a:rPr>
                <a:t>kaynaklarından</a:t>
              </a:r>
              <a:r>
                <a:rPr lang="en-US" sz="1688" spc="33" dirty="0">
                  <a:solidFill>
                    <a:srgbClr val="1A3B29"/>
                  </a:solidFill>
                  <a:latin typeface="Open Sauce"/>
                </a:rPr>
                <a:t> </a:t>
              </a:r>
              <a:r>
                <a:rPr lang="en-US" sz="1688" spc="33" dirty="0" err="1">
                  <a:solidFill>
                    <a:srgbClr val="1A3B29"/>
                  </a:solidFill>
                  <a:latin typeface="Open Sauce"/>
                </a:rPr>
                <a:t>üretilen</a:t>
              </a:r>
              <a:r>
                <a:rPr lang="en-US" sz="1688" spc="33" dirty="0">
                  <a:solidFill>
                    <a:srgbClr val="1A3B29"/>
                  </a:solidFill>
                  <a:latin typeface="Open Sauce"/>
                </a:rPr>
                <a:t> </a:t>
              </a:r>
              <a:r>
                <a:rPr lang="en-US" sz="1688" spc="33" dirty="0" err="1">
                  <a:solidFill>
                    <a:srgbClr val="1A3B29"/>
                  </a:solidFill>
                  <a:latin typeface="Open Sauce"/>
                </a:rPr>
                <a:t>enerji</a:t>
              </a:r>
              <a:r>
                <a:rPr lang="en-US" sz="1688" spc="33" dirty="0">
                  <a:solidFill>
                    <a:srgbClr val="1A3B29"/>
                  </a:solidFill>
                  <a:latin typeface="Open Sauce"/>
                </a:rPr>
                <a:t> </a:t>
              </a:r>
              <a:r>
                <a:rPr lang="en-US" sz="1688" spc="33" dirty="0" err="1">
                  <a:solidFill>
                    <a:srgbClr val="1A3B29"/>
                  </a:solidFill>
                  <a:latin typeface="Open Sauce"/>
                </a:rPr>
                <a:t>kullanılmaya</a:t>
              </a:r>
              <a:r>
                <a:rPr lang="en-US" sz="1688" spc="33" dirty="0">
                  <a:solidFill>
                    <a:srgbClr val="1A3B29"/>
                  </a:solidFill>
                  <a:latin typeface="Open Sauce"/>
                </a:rPr>
                <a:t> </a:t>
              </a:r>
              <a:r>
                <a:rPr lang="en-US" sz="1688" spc="33" dirty="0" err="1">
                  <a:solidFill>
                    <a:srgbClr val="1A3B29"/>
                  </a:solidFill>
                  <a:latin typeface="Open Sauce"/>
                </a:rPr>
                <a:t>devam</a:t>
              </a:r>
              <a:r>
                <a:rPr lang="en-US" sz="1688" spc="33" dirty="0">
                  <a:solidFill>
                    <a:srgbClr val="1A3B29"/>
                  </a:solidFill>
                  <a:latin typeface="Open Sauce"/>
                </a:rPr>
                <a:t> </a:t>
              </a:r>
              <a:r>
                <a:rPr lang="en-US" sz="1688" spc="33" dirty="0" err="1">
                  <a:solidFill>
                    <a:srgbClr val="1A3B29"/>
                  </a:solidFill>
                  <a:latin typeface="Open Sauce"/>
                </a:rPr>
                <a:t>edilmesi</a:t>
              </a:r>
              <a:endParaRPr lang="en-US" sz="1688" spc="33" dirty="0">
                <a:solidFill>
                  <a:srgbClr val="1A3B29"/>
                </a:solidFill>
                <a:latin typeface="Open Sauce"/>
              </a:endParaRPr>
            </a:p>
            <a:p>
              <a:pPr>
                <a:lnSpc>
                  <a:spcPts val="2363"/>
                </a:lnSpc>
              </a:pPr>
              <a:endParaRPr lang="en-US" sz="1688" spc="33" dirty="0">
                <a:solidFill>
                  <a:srgbClr val="1A3B29"/>
                </a:solidFill>
                <a:latin typeface="Open Sauce"/>
              </a:endParaRPr>
            </a:p>
          </p:txBody>
        </p:sp>
        <p:sp>
          <p:nvSpPr>
            <p:cNvPr id="20" name="TextBox 20"/>
            <p:cNvSpPr txBox="1"/>
            <p:nvPr/>
          </p:nvSpPr>
          <p:spPr>
            <a:xfrm>
              <a:off x="17549" y="-38100"/>
              <a:ext cx="4202563" cy="439651"/>
            </a:xfrm>
            <a:prstGeom prst="rect">
              <a:avLst/>
            </a:prstGeom>
          </p:spPr>
          <p:txBody>
            <a:bodyPr lIns="0" tIns="0" rIns="0" bIns="0" rtlCol="0" anchor="t">
              <a:spAutoFit/>
            </a:bodyPr>
            <a:lstStyle/>
            <a:p>
              <a:pPr>
                <a:lnSpc>
                  <a:spcPts val="2813"/>
                </a:lnSpc>
              </a:pPr>
              <a:r>
                <a:rPr lang="en-US" sz="2009" spc="20">
                  <a:solidFill>
                    <a:srgbClr val="1A3B29"/>
                  </a:solidFill>
                  <a:latin typeface="Open Sauce Heavy"/>
                </a:rPr>
                <a:t>6</a:t>
              </a:r>
            </a:p>
          </p:txBody>
        </p:sp>
        <p:sp>
          <p:nvSpPr>
            <p:cNvPr id="21" name="AutoShape 21"/>
            <p:cNvSpPr/>
            <p:nvPr/>
          </p:nvSpPr>
          <p:spPr>
            <a:xfrm>
              <a:off x="17549" y="652338"/>
              <a:ext cx="4703720" cy="0"/>
            </a:xfrm>
            <a:prstGeom prst="line">
              <a:avLst/>
            </a:prstGeom>
            <a:ln w="51045" cap="rnd">
              <a:solidFill>
                <a:srgbClr val="000000"/>
              </a:solidFill>
              <a:prstDash val="solid"/>
              <a:headEnd type="none" w="sm" len="sm"/>
              <a:tailEnd type="none" w="sm" len="sm"/>
            </a:ln>
          </p:spPr>
          <p:txBody>
            <a:bodyPr/>
            <a:lstStyle/>
            <a:p>
              <a:endParaRPr lang="tr-TR"/>
            </a:p>
          </p:txBody>
        </p:sp>
      </p:grpSp>
      <p:grpSp>
        <p:nvGrpSpPr>
          <p:cNvPr id="22" name="Group 22"/>
          <p:cNvGrpSpPr/>
          <p:nvPr/>
        </p:nvGrpSpPr>
        <p:grpSpPr>
          <a:xfrm>
            <a:off x="1318903" y="5217529"/>
            <a:ext cx="3527790" cy="1908694"/>
            <a:chOff x="0" y="0"/>
            <a:chExt cx="4703720" cy="2544925"/>
          </a:xfrm>
        </p:grpSpPr>
        <p:sp>
          <p:nvSpPr>
            <p:cNvPr id="23" name="TextBox 23"/>
            <p:cNvSpPr txBox="1"/>
            <p:nvPr/>
          </p:nvSpPr>
          <p:spPr>
            <a:xfrm>
              <a:off x="0" y="971401"/>
              <a:ext cx="4202563" cy="1573524"/>
            </a:xfrm>
            <a:prstGeom prst="rect">
              <a:avLst/>
            </a:prstGeom>
          </p:spPr>
          <p:txBody>
            <a:bodyPr lIns="0" tIns="0" rIns="0" bIns="0" rtlCol="0" anchor="t">
              <a:spAutoFit/>
            </a:bodyPr>
            <a:lstStyle/>
            <a:p>
              <a:pPr>
                <a:lnSpc>
                  <a:spcPts val="2363"/>
                </a:lnSpc>
              </a:pPr>
              <a:r>
                <a:rPr lang="en-US" sz="1688" spc="33">
                  <a:solidFill>
                    <a:srgbClr val="1A3B29"/>
                  </a:solidFill>
                  <a:latin typeface="Open Sauce"/>
                </a:rPr>
                <a:t>Toprağın besin değerinin artırılması için yumurta kabuğu tozu kullanılması</a:t>
              </a:r>
            </a:p>
            <a:p>
              <a:pPr>
                <a:lnSpc>
                  <a:spcPts val="2363"/>
                </a:lnSpc>
              </a:pPr>
              <a:endParaRPr lang="en-US" sz="1688" spc="33">
                <a:solidFill>
                  <a:srgbClr val="1A3B29"/>
                </a:solidFill>
                <a:latin typeface="Open Sauce"/>
              </a:endParaRPr>
            </a:p>
          </p:txBody>
        </p:sp>
        <p:sp>
          <p:nvSpPr>
            <p:cNvPr id="24" name="TextBox 24"/>
            <p:cNvSpPr txBox="1"/>
            <p:nvPr/>
          </p:nvSpPr>
          <p:spPr>
            <a:xfrm>
              <a:off x="0" y="-38100"/>
              <a:ext cx="4202563" cy="439651"/>
            </a:xfrm>
            <a:prstGeom prst="rect">
              <a:avLst/>
            </a:prstGeom>
          </p:spPr>
          <p:txBody>
            <a:bodyPr lIns="0" tIns="0" rIns="0" bIns="0" rtlCol="0" anchor="t">
              <a:spAutoFit/>
            </a:bodyPr>
            <a:lstStyle/>
            <a:p>
              <a:pPr>
                <a:lnSpc>
                  <a:spcPts val="2813"/>
                </a:lnSpc>
              </a:pPr>
              <a:r>
                <a:rPr lang="en-US" sz="2009" spc="20">
                  <a:solidFill>
                    <a:srgbClr val="1A3B29"/>
                  </a:solidFill>
                  <a:latin typeface="Open Sauce Heavy"/>
                </a:rPr>
                <a:t>5</a:t>
              </a:r>
            </a:p>
          </p:txBody>
        </p:sp>
        <p:sp>
          <p:nvSpPr>
            <p:cNvPr id="25" name="AutoShape 25"/>
            <p:cNvSpPr/>
            <p:nvPr/>
          </p:nvSpPr>
          <p:spPr>
            <a:xfrm>
              <a:off x="0" y="652338"/>
              <a:ext cx="4703720" cy="0"/>
            </a:xfrm>
            <a:prstGeom prst="line">
              <a:avLst/>
            </a:prstGeom>
            <a:ln w="51045" cap="rnd">
              <a:solidFill>
                <a:srgbClr val="000000"/>
              </a:solidFill>
              <a:prstDash val="solid"/>
              <a:headEnd type="none" w="sm" len="sm"/>
              <a:tailEnd type="none" w="sm" len="sm"/>
            </a:ln>
          </p:spPr>
          <p:txBody>
            <a:bodyPr/>
            <a:lstStyle/>
            <a:p>
              <a:endParaRPr lang="tr-TR"/>
            </a:p>
          </p:txBody>
        </p:sp>
      </p:grpSp>
      <p:grpSp>
        <p:nvGrpSpPr>
          <p:cNvPr id="26" name="Group 26"/>
          <p:cNvGrpSpPr/>
          <p:nvPr/>
        </p:nvGrpSpPr>
        <p:grpSpPr>
          <a:xfrm>
            <a:off x="13712460" y="3360064"/>
            <a:ext cx="3527790" cy="1610082"/>
            <a:chOff x="0" y="0"/>
            <a:chExt cx="4703720" cy="2146777"/>
          </a:xfrm>
        </p:grpSpPr>
        <p:sp>
          <p:nvSpPr>
            <p:cNvPr id="27" name="TextBox 27"/>
            <p:cNvSpPr txBox="1"/>
            <p:nvPr/>
          </p:nvSpPr>
          <p:spPr>
            <a:xfrm>
              <a:off x="0" y="971401"/>
              <a:ext cx="4202563" cy="1175375"/>
            </a:xfrm>
            <a:prstGeom prst="rect">
              <a:avLst/>
            </a:prstGeom>
          </p:spPr>
          <p:txBody>
            <a:bodyPr lIns="0" tIns="0" rIns="0" bIns="0" rtlCol="0" anchor="t">
              <a:spAutoFit/>
            </a:bodyPr>
            <a:lstStyle/>
            <a:p>
              <a:pPr>
                <a:lnSpc>
                  <a:spcPts val="2363"/>
                </a:lnSpc>
              </a:pPr>
              <a:r>
                <a:rPr lang="en-US" sz="1688" spc="33">
                  <a:solidFill>
                    <a:srgbClr val="1A3B29"/>
                  </a:solidFill>
                  <a:latin typeface="Open Sauce"/>
                </a:rPr>
                <a:t>Kültürel mirasın korunmasına katkı sağlanmasına devam edilmesi</a:t>
              </a:r>
            </a:p>
          </p:txBody>
        </p:sp>
        <p:sp>
          <p:nvSpPr>
            <p:cNvPr id="28" name="TextBox 28"/>
            <p:cNvSpPr txBox="1"/>
            <p:nvPr/>
          </p:nvSpPr>
          <p:spPr>
            <a:xfrm>
              <a:off x="0" y="-38100"/>
              <a:ext cx="4202563" cy="439651"/>
            </a:xfrm>
            <a:prstGeom prst="rect">
              <a:avLst/>
            </a:prstGeom>
          </p:spPr>
          <p:txBody>
            <a:bodyPr lIns="0" tIns="0" rIns="0" bIns="0" rtlCol="0" anchor="t">
              <a:spAutoFit/>
            </a:bodyPr>
            <a:lstStyle/>
            <a:p>
              <a:pPr>
                <a:lnSpc>
                  <a:spcPts val="2813"/>
                </a:lnSpc>
              </a:pPr>
              <a:r>
                <a:rPr lang="en-US" sz="2009" spc="20">
                  <a:solidFill>
                    <a:srgbClr val="1A3B29"/>
                  </a:solidFill>
                  <a:latin typeface="Open Sauce Heavy"/>
                </a:rPr>
                <a:t>4</a:t>
              </a:r>
            </a:p>
          </p:txBody>
        </p:sp>
        <p:sp>
          <p:nvSpPr>
            <p:cNvPr id="29" name="AutoShape 29"/>
            <p:cNvSpPr/>
            <p:nvPr/>
          </p:nvSpPr>
          <p:spPr>
            <a:xfrm>
              <a:off x="0" y="652338"/>
              <a:ext cx="4703720" cy="0"/>
            </a:xfrm>
            <a:prstGeom prst="line">
              <a:avLst/>
            </a:prstGeom>
            <a:ln w="51045" cap="rnd">
              <a:solidFill>
                <a:srgbClr val="000000"/>
              </a:solidFill>
              <a:prstDash val="solid"/>
              <a:headEnd type="none" w="sm" len="sm"/>
              <a:tailEnd type="none" w="sm" len="sm"/>
            </a:ln>
          </p:spPr>
          <p:txBody>
            <a:bodyPr/>
            <a:lstStyle/>
            <a:p>
              <a:endParaRPr lang="tr-TR"/>
            </a:p>
          </p:txBody>
        </p:sp>
      </p:grpSp>
      <p:pic>
        <p:nvPicPr>
          <p:cNvPr id="30" name="29 Resim" descr="Kaila 2025 kopya.jpg"/>
          <p:cNvPicPr>
            <a:picLocks noChangeAspect="1"/>
          </p:cNvPicPr>
          <p:nvPr/>
        </p:nvPicPr>
        <p:blipFill>
          <a:blip r:embed="rId2" cstate="print"/>
          <a:stretch>
            <a:fillRect/>
          </a:stretch>
        </p:blipFill>
        <p:spPr>
          <a:xfrm>
            <a:off x="16216362" y="571468"/>
            <a:ext cx="1785546" cy="50006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2379973" cy="10287000"/>
            <a:chOff x="0" y="0"/>
            <a:chExt cx="805077" cy="3562982"/>
          </a:xfrm>
        </p:grpSpPr>
        <p:sp>
          <p:nvSpPr>
            <p:cNvPr id="3" name="Freeform 3"/>
            <p:cNvSpPr/>
            <p:nvPr/>
          </p:nvSpPr>
          <p:spPr>
            <a:xfrm>
              <a:off x="0" y="0"/>
              <a:ext cx="805077" cy="3562983"/>
            </a:xfrm>
            <a:custGeom>
              <a:avLst/>
              <a:gdLst/>
              <a:ahLst/>
              <a:cxnLst/>
              <a:rect l="l" t="t" r="r" b="b"/>
              <a:pathLst>
                <a:path w="805077" h="3562983">
                  <a:moveTo>
                    <a:pt x="0" y="0"/>
                  </a:moveTo>
                  <a:lnTo>
                    <a:pt x="805077" y="0"/>
                  </a:lnTo>
                  <a:lnTo>
                    <a:pt x="805077" y="3562983"/>
                  </a:lnTo>
                  <a:lnTo>
                    <a:pt x="0" y="3562983"/>
                  </a:lnTo>
                  <a:close/>
                </a:path>
              </a:pathLst>
            </a:custGeom>
            <a:solidFill>
              <a:srgbClr val="266041"/>
            </a:solidFill>
          </p:spPr>
          <p:txBody>
            <a:bodyPr/>
            <a:lstStyle/>
            <a:p>
              <a:endParaRPr lang="tr-TR"/>
            </a:p>
          </p:txBody>
        </p:sp>
      </p:grpSp>
      <p:sp>
        <p:nvSpPr>
          <p:cNvPr id="4" name="Freeform 4"/>
          <p:cNvSpPr/>
          <p:nvPr/>
        </p:nvSpPr>
        <p:spPr>
          <a:xfrm>
            <a:off x="3408673" y="2439113"/>
            <a:ext cx="4568431" cy="4568431"/>
          </a:xfrm>
          <a:custGeom>
            <a:avLst/>
            <a:gdLst/>
            <a:ahLst/>
            <a:cxnLst/>
            <a:rect l="l" t="t" r="r" b="b"/>
            <a:pathLst>
              <a:path w="4568431" h="4568431">
                <a:moveTo>
                  <a:pt x="0" y="0"/>
                </a:moveTo>
                <a:lnTo>
                  <a:pt x="4568431" y="0"/>
                </a:lnTo>
                <a:lnTo>
                  <a:pt x="4568431" y="4568432"/>
                </a:lnTo>
                <a:lnTo>
                  <a:pt x="0" y="4568432"/>
                </a:lnTo>
                <a:lnTo>
                  <a:pt x="0" y="0"/>
                </a:lnTo>
                <a:close/>
              </a:path>
            </a:pathLst>
          </a:custGeom>
          <a:blipFill>
            <a:blip r:embed="rId2" cstate="print"/>
            <a:stretch>
              <a:fillRect/>
            </a:stretch>
          </a:blipFill>
        </p:spPr>
        <p:txBody>
          <a:bodyPr/>
          <a:lstStyle/>
          <a:p>
            <a:endParaRPr lang="tr-TR"/>
          </a:p>
        </p:txBody>
      </p:sp>
      <p:sp>
        <p:nvSpPr>
          <p:cNvPr id="6" name="TextBox 6"/>
          <p:cNvSpPr txBox="1"/>
          <p:nvPr/>
        </p:nvSpPr>
        <p:spPr>
          <a:xfrm>
            <a:off x="1377129" y="8169187"/>
            <a:ext cx="2189114" cy="690061"/>
          </a:xfrm>
          <a:prstGeom prst="rect">
            <a:avLst/>
          </a:prstGeom>
        </p:spPr>
        <p:txBody>
          <a:bodyPr lIns="0" tIns="0" rIns="0" bIns="0" rtlCol="0" anchor="t">
            <a:spAutoFit/>
          </a:bodyPr>
          <a:lstStyle/>
          <a:p>
            <a:pPr marL="0" lvl="0" indent="0">
              <a:lnSpc>
                <a:spcPts val="5879"/>
              </a:lnSpc>
              <a:spcBef>
                <a:spcPct val="0"/>
              </a:spcBef>
            </a:pPr>
            <a:r>
              <a:rPr lang="en-US" sz="4199" spc="83" dirty="0">
                <a:solidFill>
                  <a:srgbClr val="FFFFFF"/>
                </a:solidFill>
                <a:latin typeface="Open Sauce"/>
              </a:rPr>
              <a:t>202</a:t>
            </a:r>
            <a:r>
              <a:rPr lang="tr-TR" sz="4199" spc="83">
                <a:solidFill>
                  <a:srgbClr val="FFFFFF"/>
                </a:solidFill>
                <a:latin typeface="Open Sauce"/>
              </a:rPr>
              <a:t>4</a:t>
            </a:r>
            <a:endParaRPr lang="en-US" sz="4199" spc="83">
              <a:solidFill>
                <a:srgbClr val="FFFFFF"/>
              </a:solidFill>
              <a:latin typeface="Open Sauce"/>
            </a:endParaRPr>
          </a:p>
        </p:txBody>
      </p:sp>
      <p:sp>
        <p:nvSpPr>
          <p:cNvPr id="7" name="TextBox 7"/>
          <p:cNvSpPr txBox="1"/>
          <p:nvPr/>
        </p:nvSpPr>
        <p:spPr>
          <a:xfrm>
            <a:off x="4469397" y="8735291"/>
            <a:ext cx="2189114" cy="273685"/>
          </a:xfrm>
          <a:prstGeom prst="rect">
            <a:avLst/>
          </a:prstGeom>
        </p:spPr>
        <p:txBody>
          <a:bodyPr lIns="0" tIns="0" rIns="0" bIns="0" rtlCol="0" anchor="t">
            <a:spAutoFit/>
          </a:bodyPr>
          <a:lstStyle/>
          <a:p>
            <a:pPr marL="0" lvl="0" indent="0">
              <a:lnSpc>
                <a:spcPts val="2239"/>
              </a:lnSpc>
              <a:spcBef>
                <a:spcPct val="0"/>
              </a:spcBef>
            </a:pPr>
            <a:endParaRPr/>
          </a:p>
        </p:txBody>
      </p:sp>
      <p:sp>
        <p:nvSpPr>
          <p:cNvPr id="8" name="Freeform 8"/>
          <p:cNvSpPr/>
          <p:nvPr/>
        </p:nvSpPr>
        <p:spPr>
          <a:xfrm>
            <a:off x="8896674" y="1596008"/>
            <a:ext cx="1620323" cy="1620323"/>
          </a:xfrm>
          <a:custGeom>
            <a:avLst/>
            <a:gdLst/>
            <a:ahLst/>
            <a:cxnLst/>
            <a:rect l="l" t="t" r="r" b="b"/>
            <a:pathLst>
              <a:path w="1620323" h="1620323">
                <a:moveTo>
                  <a:pt x="0" y="0"/>
                </a:moveTo>
                <a:lnTo>
                  <a:pt x="1620322" y="0"/>
                </a:lnTo>
                <a:lnTo>
                  <a:pt x="1620322" y="1620323"/>
                </a:lnTo>
                <a:lnTo>
                  <a:pt x="0" y="162032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tr-TR"/>
          </a:p>
        </p:txBody>
      </p:sp>
      <p:sp>
        <p:nvSpPr>
          <p:cNvPr id="9" name="Freeform 9"/>
          <p:cNvSpPr/>
          <p:nvPr/>
        </p:nvSpPr>
        <p:spPr>
          <a:xfrm>
            <a:off x="14151773" y="1596008"/>
            <a:ext cx="1620323" cy="1620323"/>
          </a:xfrm>
          <a:custGeom>
            <a:avLst/>
            <a:gdLst/>
            <a:ahLst/>
            <a:cxnLst/>
            <a:rect l="l" t="t" r="r" b="b"/>
            <a:pathLst>
              <a:path w="1620323" h="1620323">
                <a:moveTo>
                  <a:pt x="0" y="0"/>
                </a:moveTo>
                <a:lnTo>
                  <a:pt x="1620323" y="0"/>
                </a:lnTo>
                <a:lnTo>
                  <a:pt x="1620323" y="1620323"/>
                </a:lnTo>
                <a:lnTo>
                  <a:pt x="0" y="162032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tr-TR"/>
          </a:p>
        </p:txBody>
      </p:sp>
      <p:sp>
        <p:nvSpPr>
          <p:cNvPr id="10" name="Freeform 10"/>
          <p:cNvSpPr/>
          <p:nvPr/>
        </p:nvSpPr>
        <p:spPr>
          <a:xfrm>
            <a:off x="12402654" y="3356181"/>
            <a:ext cx="1620323" cy="1620323"/>
          </a:xfrm>
          <a:custGeom>
            <a:avLst/>
            <a:gdLst/>
            <a:ahLst/>
            <a:cxnLst/>
            <a:rect l="l" t="t" r="r" b="b"/>
            <a:pathLst>
              <a:path w="1620323" h="1620323">
                <a:moveTo>
                  <a:pt x="0" y="0"/>
                </a:moveTo>
                <a:lnTo>
                  <a:pt x="1620323" y="0"/>
                </a:lnTo>
                <a:lnTo>
                  <a:pt x="1620323" y="1620322"/>
                </a:lnTo>
                <a:lnTo>
                  <a:pt x="0" y="162032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tr-TR"/>
          </a:p>
        </p:txBody>
      </p:sp>
      <p:sp>
        <p:nvSpPr>
          <p:cNvPr id="11" name="Freeform 11"/>
          <p:cNvSpPr/>
          <p:nvPr/>
        </p:nvSpPr>
        <p:spPr>
          <a:xfrm>
            <a:off x="15910678" y="5116353"/>
            <a:ext cx="1620323" cy="1620323"/>
          </a:xfrm>
          <a:custGeom>
            <a:avLst/>
            <a:gdLst/>
            <a:ahLst/>
            <a:cxnLst/>
            <a:rect l="l" t="t" r="r" b="b"/>
            <a:pathLst>
              <a:path w="1620323" h="1620323">
                <a:moveTo>
                  <a:pt x="0" y="0"/>
                </a:moveTo>
                <a:lnTo>
                  <a:pt x="1620323" y="0"/>
                </a:lnTo>
                <a:lnTo>
                  <a:pt x="1620323" y="1620323"/>
                </a:lnTo>
                <a:lnTo>
                  <a:pt x="0" y="162032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tr-TR"/>
          </a:p>
        </p:txBody>
      </p:sp>
      <p:sp>
        <p:nvSpPr>
          <p:cNvPr id="12" name="Freeform 12"/>
          <p:cNvSpPr/>
          <p:nvPr/>
        </p:nvSpPr>
        <p:spPr>
          <a:xfrm>
            <a:off x="14160499" y="5116353"/>
            <a:ext cx="1620323" cy="1620323"/>
          </a:xfrm>
          <a:custGeom>
            <a:avLst/>
            <a:gdLst/>
            <a:ahLst/>
            <a:cxnLst/>
            <a:rect l="l" t="t" r="r" b="b"/>
            <a:pathLst>
              <a:path w="1620323" h="1620323">
                <a:moveTo>
                  <a:pt x="0" y="0"/>
                </a:moveTo>
                <a:lnTo>
                  <a:pt x="1620323" y="0"/>
                </a:lnTo>
                <a:lnTo>
                  <a:pt x="1620323" y="1620323"/>
                </a:lnTo>
                <a:lnTo>
                  <a:pt x="0" y="162032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tr-TR"/>
          </a:p>
        </p:txBody>
      </p:sp>
      <p:sp>
        <p:nvSpPr>
          <p:cNvPr id="13" name="Freeform 13"/>
          <p:cNvSpPr/>
          <p:nvPr/>
        </p:nvSpPr>
        <p:spPr>
          <a:xfrm>
            <a:off x="10664478" y="5116353"/>
            <a:ext cx="1620323" cy="1620323"/>
          </a:xfrm>
          <a:custGeom>
            <a:avLst/>
            <a:gdLst/>
            <a:ahLst/>
            <a:cxnLst/>
            <a:rect l="l" t="t" r="r" b="b"/>
            <a:pathLst>
              <a:path w="1620323" h="1620323">
                <a:moveTo>
                  <a:pt x="0" y="0"/>
                </a:moveTo>
                <a:lnTo>
                  <a:pt x="1620323" y="0"/>
                </a:lnTo>
                <a:lnTo>
                  <a:pt x="1620323" y="1620323"/>
                </a:lnTo>
                <a:lnTo>
                  <a:pt x="0" y="1620323"/>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tr-TR"/>
          </a:p>
        </p:txBody>
      </p:sp>
      <p:sp>
        <p:nvSpPr>
          <p:cNvPr id="14" name="Freeform 14"/>
          <p:cNvSpPr/>
          <p:nvPr/>
        </p:nvSpPr>
        <p:spPr>
          <a:xfrm>
            <a:off x="12407492" y="1596008"/>
            <a:ext cx="1620323" cy="1620323"/>
          </a:xfrm>
          <a:custGeom>
            <a:avLst/>
            <a:gdLst/>
            <a:ahLst/>
            <a:cxnLst/>
            <a:rect l="l" t="t" r="r" b="b"/>
            <a:pathLst>
              <a:path w="1620323" h="1620323">
                <a:moveTo>
                  <a:pt x="0" y="0"/>
                </a:moveTo>
                <a:lnTo>
                  <a:pt x="1620322" y="0"/>
                </a:lnTo>
                <a:lnTo>
                  <a:pt x="1620322" y="1620323"/>
                </a:lnTo>
                <a:lnTo>
                  <a:pt x="0" y="1620323"/>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tr-TR"/>
          </a:p>
        </p:txBody>
      </p:sp>
      <p:sp>
        <p:nvSpPr>
          <p:cNvPr id="15" name="Freeform 15"/>
          <p:cNvSpPr/>
          <p:nvPr/>
        </p:nvSpPr>
        <p:spPr>
          <a:xfrm>
            <a:off x="12410286" y="5116353"/>
            <a:ext cx="1620323" cy="1620323"/>
          </a:xfrm>
          <a:custGeom>
            <a:avLst/>
            <a:gdLst/>
            <a:ahLst/>
            <a:cxnLst/>
            <a:rect l="l" t="t" r="r" b="b"/>
            <a:pathLst>
              <a:path w="1620323" h="1620323">
                <a:moveTo>
                  <a:pt x="0" y="0"/>
                </a:moveTo>
                <a:lnTo>
                  <a:pt x="1620322" y="0"/>
                </a:lnTo>
                <a:lnTo>
                  <a:pt x="1620322" y="1620323"/>
                </a:lnTo>
                <a:lnTo>
                  <a:pt x="0" y="1620323"/>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tr-TR"/>
          </a:p>
        </p:txBody>
      </p:sp>
      <p:sp>
        <p:nvSpPr>
          <p:cNvPr id="16" name="Freeform 16"/>
          <p:cNvSpPr/>
          <p:nvPr/>
        </p:nvSpPr>
        <p:spPr>
          <a:xfrm>
            <a:off x="8904305" y="6876526"/>
            <a:ext cx="1620323" cy="1620323"/>
          </a:xfrm>
          <a:custGeom>
            <a:avLst/>
            <a:gdLst/>
            <a:ahLst/>
            <a:cxnLst/>
            <a:rect l="l" t="t" r="r" b="b"/>
            <a:pathLst>
              <a:path w="1620323" h="1620323">
                <a:moveTo>
                  <a:pt x="0" y="0"/>
                </a:moveTo>
                <a:lnTo>
                  <a:pt x="1620323" y="0"/>
                </a:lnTo>
                <a:lnTo>
                  <a:pt x="1620323" y="1620322"/>
                </a:lnTo>
                <a:lnTo>
                  <a:pt x="0" y="162032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tr-TR"/>
          </a:p>
        </p:txBody>
      </p:sp>
      <p:sp>
        <p:nvSpPr>
          <p:cNvPr id="17" name="Freeform 17"/>
          <p:cNvSpPr/>
          <p:nvPr/>
        </p:nvSpPr>
        <p:spPr>
          <a:xfrm>
            <a:off x="10656846" y="3356181"/>
            <a:ext cx="1620323" cy="1620323"/>
          </a:xfrm>
          <a:custGeom>
            <a:avLst/>
            <a:gdLst/>
            <a:ahLst/>
            <a:cxnLst/>
            <a:rect l="l" t="t" r="r" b="b"/>
            <a:pathLst>
              <a:path w="1620323" h="1620323">
                <a:moveTo>
                  <a:pt x="0" y="0"/>
                </a:moveTo>
                <a:lnTo>
                  <a:pt x="1620323" y="0"/>
                </a:lnTo>
                <a:lnTo>
                  <a:pt x="1620323" y="1620322"/>
                </a:lnTo>
                <a:lnTo>
                  <a:pt x="0" y="1620322"/>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tr-TR"/>
          </a:p>
        </p:txBody>
      </p:sp>
      <p:sp>
        <p:nvSpPr>
          <p:cNvPr id="18" name="Freeform 18"/>
          <p:cNvSpPr/>
          <p:nvPr/>
        </p:nvSpPr>
        <p:spPr>
          <a:xfrm>
            <a:off x="8896674" y="3356181"/>
            <a:ext cx="1620323" cy="1620323"/>
          </a:xfrm>
          <a:custGeom>
            <a:avLst/>
            <a:gdLst/>
            <a:ahLst/>
            <a:cxnLst/>
            <a:rect l="l" t="t" r="r" b="b"/>
            <a:pathLst>
              <a:path w="1620323" h="1620323">
                <a:moveTo>
                  <a:pt x="0" y="0"/>
                </a:moveTo>
                <a:lnTo>
                  <a:pt x="1620322" y="0"/>
                </a:lnTo>
                <a:lnTo>
                  <a:pt x="1620322" y="1620322"/>
                </a:lnTo>
                <a:lnTo>
                  <a:pt x="0" y="1620322"/>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txBody>
          <a:bodyPr/>
          <a:lstStyle/>
          <a:p>
            <a:endParaRPr lang="tr-TR"/>
          </a:p>
        </p:txBody>
      </p:sp>
      <p:sp>
        <p:nvSpPr>
          <p:cNvPr id="19" name="Freeform 19"/>
          <p:cNvSpPr/>
          <p:nvPr/>
        </p:nvSpPr>
        <p:spPr>
          <a:xfrm>
            <a:off x="14152868" y="3356181"/>
            <a:ext cx="1620323" cy="1620323"/>
          </a:xfrm>
          <a:custGeom>
            <a:avLst/>
            <a:gdLst/>
            <a:ahLst/>
            <a:cxnLst/>
            <a:rect l="l" t="t" r="r" b="b"/>
            <a:pathLst>
              <a:path w="1620323" h="1620323">
                <a:moveTo>
                  <a:pt x="0" y="0"/>
                </a:moveTo>
                <a:lnTo>
                  <a:pt x="1620322" y="0"/>
                </a:lnTo>
                <a:lnTo>
                  <a:pt x="1620322" y="1620322"/>
                </a:lnTo>
                <a:lnTo>
                  <a:pt x="0" y="1620322"/>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txBody>
          <a:bodyPr/>
          <a:lstStyle/>
          <a:p>
            <a:endParaRPr lang="tr-TR"/>
          </a:p>
        </p:txBody>
      </p:sp>
      <p:sp>
        <p:nvSpPr>
          <p:cNvPr id="20" name="Freeform 20"/>
          <p:cNvSpPr/>
          <p:nvPr/>
        </p:nvSpPr>
        <p:spPr>
          <a:xfrm>
            <a:off x="15910678" y="1596008"/>
            <a:ext cx="1620323" cy="1620323"/>
          </a:xfrm>
          <a:custGeom>
            <a:avLst/>
            <a:gdLst/>
            <a:ahLst/>
            <a:cxnLst/>
            <a:rect l="l" t="t" r="r" b="b"/>
            <a:pathLst>
              <a:path w="1620323" h="1620323">
                <a:moveTo>
                  <a:pt x="0" y="0"/>
                </a:moveTo>
                <a:lnTo>
                  <a:pt x="1620323" y="0"/>
                </a:lnTo>
                <a:lnTo>
                  <a:pt x="1620323" y="1620323"/>
                </a:lnTo>
                <a:lnTo>
                  <a:pt x="0" y="1620323"/>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txBody>
          <a:bodyPr/>
          <a:lstStyle/>
          <a:p>
            <a:endParaRPr lang="tr-TR"/>
          </a:p>
        </p:txBody>
      </p:sp>
      <p:sp>
        <p:nvSpPr>
          <p:cNvPr id="21" name="Freeform 21"/>
          <p:cNvSpPr/>
          <p:nvPr/>
        </p:nvSpPr>
        <p:spPr>
          <a:xfrm>
            <a:off x="10656846" y="1596008"/>
            <a:ext cx="1620323" cy="1620323"/>
          </a:xfrm>
          <a:custGeom>
            <a:avLst/>
            <a:gdLst/>
            <a:ahLst/>
            <a:cxnLst/>
            <a:rect l="l" t="t" r="r" b="b"/>
            <a:pathLst>
              <a:path w="1620323" h="1620323">
                <a:moveTo>
                  <a:pt x="0" y="0"/>
                </a:moveTo>
                <a:lnTo>
                  <a:pt x="1620323" y="0"/>
                </a:lnTo>
                <a:lnTo>
                  <a:pt x="1620323" y="1620323"/>
                </a:lnTo>
                <a:lnTo>
                  <a:pt x="0" y="1620323"/>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txBody>
          <a:bodyPr/>
          <a:lstStyle/>
          <a:p>
            <a:endParaRPr lang="tr-TR"/>
          </a:p>
        </p:txBody>
      </p:sp>
      <p:sp>
        <p:nvSpPr>
          <p:cNvPr id="22" name="Freeform 22"/>
          <p:cNvSpPr/>
          <p:nvPr/>
        </p:nvSpPr>
        <p:spPr>
          <a:xfrm>
            <a:off x="15903047" y="3356181"/>
            <a:ext cx="1620323" cy="1620323"/>
          </a:xfrm>
          <a:custGeom>
            <a:avLst/>
            <a:gdLst/>
            <a:ahLst/>
            <a:cxnLst/>
            <a:rect l="l" t="t" r="r" b="b"/>
            <a:pathLst>
              <a:path w="1620323" h="1620323">
                <a:moveTo>
                  <a:pt x="0" y="0"/>
                </a:moveTo>
                <a:lnTo>
                  <a:pt x="1620322" y="0"/>
                </a:lnTo>
                <a:lnTo>
                  <a:pt x="1620322" y="1620322"/>
                </a:lnTo>
                <a:lnTo>
                  <a:pt x="0" y="1620322"/>
                </a:lnTo>
                <a:lnTo>
                  <a:pt x="0" y="0"/>
                </a:lnTo>
                <a:close/>
              </a:path>
            </a:pathLst>
          </a:custGeom>
          <a:blipFill>
            <a:blip r:embed="rId31">
              <a:extLst>
                <a:ext uri="{96DAC541-7B7A-43D3-8B79-37D633B846F1}">
                  <asvg:svgBlip xmlns="" xmlns:asvg="http://schemas.microsoft.com/office/drawing/2016/SVG/main" r:embed="rId32"/>
                </a:ext>
              </a:extLst>
            </a:blip>
            <a:stretch>
              <a:fillRect/>
            </a:stretch>
          </a:blipFill>
        </p:spPr>
        <p:txBody>
          <a:bodyPr/>
          <a:lstStyle/>
          <a:p>
            <a:endParaRPr lang="tr-TR"/>
          </a:p>
        </p:txBody>
      </p:sp>
      <p:sp>
        <p:nvSpPr>
          <p:cNvPr id="23" name="Freeform 23"/>
          <p:cNvSpPr/>
          <p:nvPr/>
        </p:nvSpPr>
        <p:spPr>
          <a:xfrm>
            <a:off x="8904305" y="5116353"/>
            <a:ext cx="1620323" cy="1620323"/>
          </a:xfrm>
          <a:custGeom>
            <a:avLst/>
            <a:gdLst/>
            <a:ahLst/>
            <a:cxnLst/>
            <a:rect l="l" t="t" r="r" b="b"/>
            <a:pathLst>
              <a:path w="1620323" h="1620323">
                <a:moveTo>
                  <a:pt x="0" y="0"/>
                </a:moveTo>
                <a:lnTo>
                  <a:pt x="1620323" y="0"/>
                </a:lnTo>
                <a:lnTo>
                  <a:pt x="1620323" y="1620323"/>
                </a:lnTo>
                <a:lnTo>
                  <a:pt x="0" y="1620323"/>
                </a:lnTo>
                <a:lnTo>
                  <a:pt x="0" y="0"/>
                </a:lnTo>
                <a:close/>
              </a:path>
            </a:pathLst>
          </a:custGeom>
          <a:blipFill>
            <a:blip r:embed="rId33" cstate="print">
              <a:extLst>
                <a:ext uri="{96DAC541-7B7A-43D3-8B79-37D633B846F1}">
                  <asvg:svgBlip xmlns="" xmlns:asvg="http://schemas.microsoft.com/office/drawing/2016/SVG/main" r:embed="rId34"/>
                </a:ext>
              </a:extLst>
            </a:blip>
            <a:stretch>
              <a:fillRect/>
            </a:stretch>
          </a:blipFill>
        </p:spPr>
        <p:txBody>
          <a:bodyPr/>
          <a:lstStyle/>
          <a:p>
            <a:endParaRPr lang="tr-TR"/>
          </a:p>
        </p:txBody>
      </p:sp>
      <p:sp>
        <p:nvSpPr>
          <p:cNvPr id="24" name="Freeform 24"/>
          <p:cNvSpPr/>
          <p:nvPr/>
        </p:nvSpPr>
        <p:spPr>
          <a:xfrm>
            <a:off x="10664478" y="6876526"/>
            <a:ext cx="1620323" cy="1620323"/>
          </a:xfrm>
          <a:custGeom>
            <a:avLst/>
            <a:gdLst/>
            <a:ahLst/>
            <a:cxnLst/>
            <a:rect l="l" t="t" r="r" b="b"/>
            <a:pathLst>
              <a:path w="1620323" h="1620323">
                <a:moveTo>
                  <a:pt x="0" y="0"/>
                </a:moveTo>
                <a:lnTo>
                  <a:pt x="1620323" y="0"/>
                </a:lnTo>
                <a:lnTo>
                  <a:pt x="1620323" y="1620322"/>
                </a:lnTo>
                <a:lnTo>
                  <a:pt x="0" y="1620322"/>
                </a:lnTo>
                <a:lnTo>
                  <a:pt x="0" y="0"/>
                </a:lnTo>
                <a:close/>
              </a:path>
            </a:pathLst>
          </a:custGeom>
          <a:blipFill>
            <a:blip r:embed="rId35">
              <a:extLst>
                <a:ext uri="{96DAC541-7B7A-43D3-8B79-37D633B846F1}">
                  <asvg:svgBlip xmlns="" xmlns:asvg="http://schemas.microsoft.com/office/drawing/2016/SVG/main" r:embed="rId36"/>
                </a:ext>
              </a:extLst>
            </a:blip>
            <a:stretch>
              <a:fillRect/>
            </a:stretch>
          </a:blipFill>
        </p:spPr>
        <p:txBody>
          <a:bodyPr/>
          <a:lstStyle/>
          <a:p>
            <a:endParaRPr lang="tr-TR"/>
          </a:p>
        </p:txBody>
      </p:sp>
      <p:sp>
        <p:nvSpPr>
          <p:cNvPr id="25" name="Freeform 25"/>
          <p:cNvSpPr/>
          <p:nvPr/>
        </p:nvSpPr>
        <p:spPr>
          <a:xfrm>
            <a:off x="12410286" y="7007545"/>
            <a:ext cx="5113083" cy="1358285"/>
          </a:xfrm>
          <a:custGeom>
            <a:avLst/>
            <a:gdLst/>
            <a:ahLst/>
            <a:cxnLst/>
            <a:rect l="l" t="t" r="r" b="b"/>
            <a:pathLst>
              <a:path w="5113083" h="1358285">
                <a:moveTo>
                  <a:pt x="0" y="0"/>
                </a:moveTo>
                <a:lnTo>
                  <a:pt x="5113083" y="0"/>
                </a:lnTo>
                <a:lnTo>
                  <a:pt x="5113083" y="1358284"/>
                </a:lnTo>
                <a:lnTo>
                  <a:pt x="0" y="1358284"/>
                </a:lnTo>
                <a:lnTo>
                  <a:pt x="0" y="0"/>
                </a:lnTo>
                <a:close/>
              </a:path>
            </a:pathLst>
          </a:custGeom>
          <a:blipFill>
            <a:blip r:embed="rId37" cstate="print">
              <a:extLst>
                <a:ext uri="{96DAC541-7B7A-43D3-8B79-37D633B846F1}">
                  <asvg:svgBlip xmlns="" xmlns:asvg="http://schemas.microsoft.com/office/drawing/2016/SVG/main" r:embed="rId38"/>
                </a:ext>
              </a:extLst>
            </a:blip>
            <a:stretch>
              <a:fillRect/>
            </a:stretch>
          </a:blipFill>
        </p:spPr>
        <p:txBody>
          <a:bodyPr/>
          <a:lstStyle/>
          <a:p>
            <a:endParaRPr lang="tr-TR"/>
          </a:p>
        </p:txBody>
      </p:sp>
      <p:sp>
        <p:nvSpPr>
          <p:cNvPr id="26" name="TextBox 19"/>
          <p:cNvSpPr txBox="1"/>
          <p:nvPr/>
        </p:nvSpPr>
        <p:spPr>
          <a:xfrm>
            <a:off x="4071902" y="6286508"/>
            <a:ext cx="3165084" cy="1514517"/>
          </a:xfrm>
          <a:prstGeom prst="rect">
            <a:avLst/>
          </a:prstGeom>
        </p:spPr>
        <p:txBody>
          <a:bodyPr lIns="0" tIns="0" rIns="0" bIns="0" rtlCol="0" anchor="t">
            <a:spAutoFit/>
          </a:bodyPr>
          <a:lstStyle/>
          <a:p>
            <a:pPr algn="ctr">
              <a:lnSpc>
                <a:spcPts val="2363"/>
              </a:lnSpc>
            </a:pPr>
            <a:r>
              <a:rPr lang="tr-TR" spc="33" dirty="0">
                <a:solidFill>
                  <a:srgbClr val="1A3B29"/>
                </a:solidFill>
                <a:latin typeface="Open Sauce"/>
              </a:rPr>
              <a:t>SÜRDÜRÜLEBİLİR KALKINMA İÇİN KÜRESEL AMAÇLARIN HALKASINA DAHİL OLMAYI AMAÇLIYORUZ.</a:t>
            </a:r>
            <a:endParaRPr lang="en-US" spc="33" dirty="0">
              <a:solidFill>
                <a:srgbClr val="1A3B29"/>
              </a:solidFill>
              <a:latin typeface="Open Sauce"/>
            </a:endParaRPr>
          </a:p>
        </p:txBody>
      </p:sp>
      <p:pic>
        <p:nvPicPr>
          <p:cNvPr id="27" name="26 Resim" descr="Kaila 2025 kopya.jpg"/>
          <p:cNvPicPr>
            <a:picLocks noChangeAspect="1"/>
          </p:cNvPicPr>
          <p:nvPr/>
        </p:nvPicPr>
        <p:blipFill>
          <a:blip r:embed="rId39" cstate="print"/>
          <a:stretch>
            <a:fillRect/>
          </a:stretch>
        </p:blipFill>
        <p:spPr>
          <a:xfrm>
            <a:off x="16216362" y="571468"/>
            <a:ext cx="1785546" cy="500066"/>
          </a:xfrm>
          <a:prstGeom prst="rect">
            <a:avLst/>
          </a:prstGeom>
        </p:spPr>
      </p:pic>
      <p:pic>
        <p:nvPicPr>
          <p:cNvPr id="28" name="27 Resim" descr="Kaila 2025 kopya.jpg"/>
          <p:cNvPicPr>
            <a:picLocks noChangeAspect="1"/>
          </p:cNvPicPr>
          <p:nvPr/>
        </p:nvPicPr>
        <p:blipFill>
          <a:blip r:embed="rId39" cstate="print"/>
          <a:stretch>
            <a:fillRect/>
          </a:stretch>
        </p:blipFill>
        <p:spPr>
          <a:xfrm>
            <a:off x="1285820" y="571468"/>
            <a:ext cx="1785546" cy="5000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66041"/>
        </a:solidFill>
        <a:effectLst/>
      </p:bgPr>
    </p:bg>
    <p:spTree>
      <p:nvGrpSpPr>
        <p:cNvPr id="1" name=""/>
        <p:cNvGrpSpPr/>
        <p:nvPr/>
      </p:nvGrpSpPr>
      <p:grpSpPr>
        <a:xfrm>
          <a:off x="0" y="0"/>
          <a:ext cx="0" cy="0"/>
          <a:chOff x="0" y="0"/>
          <a:chExt cx="0" cy="0"/>
        </a:xfrm>
      </p:grpSpPr>
      <p:sp>
        <p:nvSpPr>
          <p:cNvPr id="2" name="TextBox 2"/>
          <p:cNvSpPr txBox="1"/>
          <p:nvPr/>
        </p:nvSpPr>
        <p:spPr>
          <a:xfrm>
            <a:off x="3205381" y="2874112"/>
            <a:ext cx="11877239" cy="4443527"/>
          </a:xfrm>
          <a:prstGeom prst="rect">
            <a:avLst/>
          </a:prstGeom>
        </p:spPr>
        <p:txBody>
          <a:bodyPr lIns="0" tIns="0" rIns="0" bIns="0" rtlCol="0" anchor="t">
            <a:spAutoFit/>
          </a:bodyPr>
          <a:lstStyle/>
          <a:p>
            <a:pPr algn="ctr">
              <a:lnSpc>
                <a:spcPts val="7081"/>
              </a:lnSpc>
            </a:pPr>
            <a:r>
              <a:rPr lang="en-US" sz="5058">
                <a:solidFill>
                  <a:srgbClr val="FFFFFF"/>
                </a:solidFill>
                <a:latin typeface="Open Sauce Heavy"/>
              </a:rPr>
              <a:t>Müşteri memnuniyetini ön planda tutan bir Turizm Yatırım Şirketi olarak faaliyetlerimizi sürdürmekteyiz.</a:t>
            </a:r>
          </a:p>
          <a:p>
            <a:pPr>
              <a:lnSpc>
                <a:spcPts val="7081"/>
              </a:lnSpc>
            </a:pPr>
            <a:endParaRPr lang="en-US" sz="5058">
              <a:solidFill>
                <a:srgbClr val="FFFFFF"/>
              </a:solidFill>
              <a:latin typeface="Open Sauce Heavy"/>
            </a:endParaRPr>
          </a:p>
        </p:txBody>
      </p:sp>
      <p:pic>
        <p:nvPicPr>
          <p:cNvPr id="3" name="2 Resim" descr="Kaila 2025 kopya.jpg"/>
          <p:cNvPicPr>
            <a:picLocks noChangeAspect="1"/>
          </p:cNvPicPr>
          <p:nvPr/>
        </p:nvPicPr>
        <p:blipFill>
          <a:blip r:embed="rId2" cstate="print"/>
          <a:stretch>
            <a:fillRect/>
          </a:stretch>
        </p:blipFill>
        <p:spPr>
          <a:xfrm>
            <a:off x="15961284" y="571468"/>
            <a:ext cx="2040624" cy="5715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3663" y="914400"/>
            <a:ext cx="9994170" cy="962660"/>
          </a:xfrm>
          <a:prstGeom prst="rect">
            <a:avLst/>
          </a:prstGeom>
        </p:spPr>
        <p:txBody>
          <a:bodyPr lIns="0" tIns="0" rIns="0" bIns="0" rtlCol="0" anchor="t">
            <a:spAutoFit/>
          </a:bodyPr>
          <a:lstStyle/>
          <a:p>
            <a:pPr>
              <a:lnSpc>
                <a:spcPts val="7839"/>
              </a:lnSpc>
            </a:pPr>
            <a:r>
              <a:rPr lang="en-US" sz="5599">
                <a:solidFill>
                  <a:srgbClr val="1A3B29"/>
                </a:solidFill>
                <a:latin typeface="Open Sauce Heavy"/>
              </a:rPr>
              <a:t>Vizyonumuz &amp; Misyonumuz</a:t>
            </a:r>
          </a:p>
        </p:txBody>
      </p:sp>
      <p:grpSp>
        <p:nvGrpSpPr>
          <p:cNvPr id="3" name="Group 3"/>
          <p:cNvGrpSpPr/>
          <p:nvPr/>
        </p:nvGrpSpPr>
        <p:grpSpPr>
          <a:xfrm>
            <a:off x="2627707" y="3172359"/>
            <a:ext cx="5141525" cy="5423823"/>
            <a:chOff x="0" y="0"/>
            <a:chExt cx="6855367" cy="7231764"/>
          </a:xfrm>
        </p:grpSpPr>
        <p:sp>
          <p:nvSpPr>
            <p:cNvPr id="4" name="TextBox 4"/>
            <p:cNvSpPr txBox="1"/>
            <p:nvPr/>
          </p:nvSpPr>
          <p:spPr>
            <a:xfrm>
              <a:off x="0" y="-66675"/>
              <a:ext cx="6855367" cy="795655"/>
            </a:xfrm>
            <a:prstGeom prst="rect">
              <a:avLst/>
            </a:prstGeom>
          </p:spPr>
          <p:txBody>
            <a:bodyPr lIns="0" tIns="0" rIns="0" bIns="0" rtlCol="0" anchor="t">
              <a:spAutoFit/>
            </a:bodyPr>
            <a:lstStyle/>
            <a:p>
              <a:pPr>
                <a:lnSpc>
                  <a:spcPts val="5040"/>
                </a:lnSpc>
              </a:pPr>
              <a:r>
                <a:rPr lang="en-US" sz="3600">
                  <a:solidFill>
                    <a:srgbClr val="1A3B29"/>
                  </a:solidFill>
                  <a:latin typeface="Open Sauce Semi-Bold"/>
                </a:rPr>
                <a:t>VİZYONUMUZ</a:t>
              </a:r>
            </a:p>
          </p:txBody>
        </p:sp>
        <p:sp>
          <p:nvSpPr>
            <p:cNvPr id="5" name="TextBox 5"/>
            <p:cNvSpPr txBox="1"/>
            <p:nvPr/>
          </p:nvSpPr>
          <p:spPr>
            <a:xfrm>
              <a:off x="0" y="1479511"/>
              <a:ext cx="6855367" cy="5752253"/>
            </a:xfrm>
            <a:prstGeom prst="rect">
              <a:avLst/>
            </a:prstGeom>
          </p:spPr>
          <p:txBody>
            <a:bodyPr lIns="0" tIns="0" rIns="0" bIns="0" rtlCol="0" anchor="t">
              <a:spAutoFit/>
            </a:bodyPr>
            <a:lstStyle/>
            <a:p>
              <a:pPr>
                <a:lnSpc>
                  <a:spcPts val="2659"/>
                </a:lnSpc>
              </a:pPr>
              <a:r>
                <a:rPr lang="en-US" sz="1899" spc="37">
                  <a:solidFill>
                    <a:srgbClr val="1A3B29"/>
                  </a:solidFill>
                  <a:latin typeface="Open Sauce"/>
                </a:rPr>
                <a:t>Sürekli gelişme anlayışı içinde müşterilerimizin ihtiyaç ve beklentilerini karşılamak, güçlü ve güvenilir bir kuruluş     olmak ana ilkemizdir.</a:t>
              </a:r>
            </a:p>
            <a:p>
              <a:pPr>
                <a:lnSpc>
                  <a:spcPts val="2659"/>
                </a:lnSpc>
              </a:pPr>
              <a:r>
                <a:rPr lang="en-US" sz="1899" spc="37">
                  <a:solidFill>
                    <a:srgbClr val="1A3B29"/>
                  </a:solidFill>
                  <a:latin typeface="Open Sauce"/>
                </a:rPr>
                <a:t>Kalite ve hizmette müşteri memnuniyetini sağlamak ve kalitemizi iyileştirmek konusunda tüm çalışanlarımız sorumludur. Müşteri memnuniyeti en önemli işimizdir.</a:t>
              </a:r>
            </a:p>
            <a:p>
              <a:pPr>
                <a:lnSpc>
                  <a:spcPts val="2659"/>
                </a:lnSpc>
              </a:pPr>
              <a:r>
                <a:rPr lang="en-US" sz="1899" spc="37">
                  <a:solidFill>
                    <a:srgbClr val="1A3B29"/>
                  </a:solidFill>
                  <a:latin typeface="Open Sauce"/>
                </a:rPr>
                <a:t>Markamızı global düzeyde tercih edilen ve büyüyen otel zinciri haline getirmek ana hedefimizdir.</a:t>
              </a:r>
            </a:p>
            <a:p>
              <a:pPr>
                <a:lnSpc>
                  <a:spcPts val="2659"/>
                </a:lnSpc>
              </a:pPr>
              <a:r>
                <a:rPr lang="en-US" sz="1899" spc="37">
                  <a:solidFill>
                    <a:srgbClr val="1A3B29"/>
                  </a:solidFill>
                  <a:latin typeface="Open Sauce"/>
                </a:rPr>
                <a:t> </a:t>
              </a:r>
            </a:p>
            <a:p>
              <a:pPr>
                <a:lnSpc>
                  <a:spcPts val="2660"/>
                </a:lnSpc>
              </a:pPr>
              <a:endParaRPr lang="en-US" sz="1899" spc="37">
                <a:solidFill>
                  <a:srgbClr val="1A3B29"/>
                </a:solidFill>
                <a:latin typeface="Open Sauce"/>
              </a:endParaRPr>
            </a:p>
          </p:txBody>
        </p:sp>
        <p:sp>
          <p:nvSpPr>
            <p:cNvPr id="6" name="AutoShape 6"/>
            <p:cNvSpPr/>
            <p:nvPr/>
          </p:nvSpPr>
          <p:spPr>
            <a:xfrm>
              <a:off x="0" y="1087475"/>
              <a:ext cx="6855367" cy="0"/>
            </a:xfrm>
            <a:prstGeom prst="line">
              <a:avLst/>
            </a:prstGeom>
            <a:ln w="63500" cap="rnd">
              <a:solidFill>
                <a:srgbClr val="266041"/>
              </a:solidFill>
              <a:prstDash val="solid"/>
              <a:headEnd type="none" w="sm" len="sm"/>
              <a:tailEnd type="none" w="sm" len="sm"/>
            </a:ln>
          </p:spPr>
          <p:txBody>
            <a:bodyPr/>
            <a:lstStyle/>
            <a:p>
              <a:endParaRPr lang="tr-TR"/>
            </a:p>
          </p:txBody>
        </p:sp>
      </p:grpSp>
      <p:grpSp>
        <p:nvGrpSpPr>
          <p:cNvPr id="7" name="Group 7"/>
          <p:cNvGrpSpPr/>
          <p:nvPr/>
        </p:nvGrpSpPr>
        <p:grpSpPr>
          <a:xfrm>
            <a:off x="9774134" y="3172359"/>
            <a:ext cx="4897424" cy="4423698"/>
            <a:chOff x="0" y="0"/>
            <a:chExt cx="6529898" cy="5898264"/>
          </a:xfrm>
        </p:grpSpPr>
        <p:sp>
          <p:nvSpPr>
            <p:cNvPr id="8" name="TextBox 8"/>
            <p:cNvSpPr txBox="1"/>
            <p:nvPr/>
          </p:nvSpPr>
          <p:spPr>
            <a:xfrm>
              <a:off x="0" y="-66675"/>
              <a:ext cx="6529898" cy="795655"/>
            </a:xfrm>
            <a:prstGeom prst="rect">
              <a:avLst/>
            </a:prstGeom>
          </p:spPr>
          <p:txBody>
            <a:bodyPr lIns="0" tIns="0" rIns="0" bIns="0" rtlCol="0" anchor="t">
              <a:spAutoFit/>
            </a:bodyPr>
            <a:lstStyle/>
            <a:p>
              <a:pPr>
                <a:lnSpc>
                  <a:spcPts val="5040"/>
                </a:lnSpc>
              </a:pPr>
              <a:r>
                <a:rPr lang="en-US" sz="3600">
                  <a:solidFill>
                    <a:srgbClr val="1A3B29"/>
                  </a:solidFill>
                  <a:latin typeface="Open Sauce Semi-Bold"/>
                </a:rPr>
                <a:t>MİSYONUMUZ</a:t>
              </a:r>
            </a:p>
          </p:txBody>
        </p:sp>
        <p:sp>
          <p:nvSpPr>
            <p:cNvPr id="9" name="TextBox 9"/>
            <p:cNvSpPr txBox="1"/>
            <p:nvPr/>
          </p:nvSpPr>
          <p:spPr>
            <a:xfrm>
              <a:off x="0" y="1479511"/>
              <a:ext cx="6529898" cy="4418753"/>
            </a:xfrm>
            <a:prstGeom prst="rect">
              <a:avLst/>
            </a:prstGeom>
          </p:spPr>
          <p:txBody>
            <a:bodyPr lIns="0" tIns="0" rIns="0" bIns="0" rtlCol="0" anchor="t">
              <a:spAutoFit/>
            </a:bodyPr>
            <a:lstStyle/>
            <a:p>
              <a:pPr>
                <a:lnSpc>
                  <a:spcPts val="2659"/>
                </a:lnSpc>
              </a:pPr>
              <a:r>
                <a:rPr lang="en-US" sz="1899" spc="37">
                  <a:solidFill>
                    <a:srgbClr val="1A3B29"/>
                  </a:solidFill>
                  <a:latin typeface="Open Sauce"/>
                </a:rPr>
                <a:t>Otelimiz sektöründe dünya çapında bilinir, tercih edilir, tavsiye edilir, misafirlerine, çalışanlarına, iş ortaklarına ve çevresine güven veren, hizmet kalitesini gün geçtikçe geliştirip mükemmelleştiren, bulunduğu yöre ekonomisine ve topluma değer katarak büyüyen bir kurum olmayı misyon olarak belirlemiştir.</a:t>
              </a:r>
            </a:p>
            <a:p>
              <a:pPr>
                <a:lnSpc>
                  <a:spcPts val="2660"/>
                </a:lnSpc>
              </a:pPr>
              <a:endParaRPr lang="en-US" sz="1899" spc="37">
                <a:solidFill>
                  <a:srgbClr val="1A3B29"/>
                </a:solidFill>
                <a:latin typeface="Open Sauce"/>
              </a:endParaRPr>
            </a:p>
          </p:txBody>
        </p:sp>
        <p:sp>
          <p:nvSpPr>
            <p:cNvPr id="10" name="AutoShape 10"/>
            <p:cNvSpPr/>
            <p:nvPr/>
          </p:nvSpPr>
          <p:spPr>
            <a:xfrm>
              <a:off x="0" y="1087475"/>
              <a:ext cx="6529898" cy="0"/>
            </a:xfrm>
            <a:prstGeom prst="line">
              <a:avLst/>
            </a:prstGeom>
            <a:ln w="63500" cap="rnd">
              <a:solidFill>
                <a:srgbClr val="266041"/>
              </a:solidFill>
              <a:prstDash val="solid"/>
              <a:headEnd type="none" w="sm" len="sm"/>
              <a:tailEnd type="none" w="sm" len="sm"/>
            </a:ln>
          </p:spPr>
          <p:txBody>
            <a:bodyPr/>
            <a:lstStyle/>
            <a:p>
              <a:endParaRPr lang="tr-TR"/>
            </a:p>
          </p:txBody>
        </p:sp>
      </p:grpSp>
      <p:pic>
        <p:nvPicPr>
          <p:cNvPr id="11" name="10 Resim" descr="Kaila 2025 kopya.jpg"/>
          <p:cNvPicPr>
            <a:picLocks noChangeAspect="1"/>
          </p:cNvPicPr>
          <p:nvPr/>
        </p:nvPicPr>
        <p:blipFill>
          <a:blip r:embed="rId2" cstate="print"/>
          <a:stretch>
            <a:fillRect/>
          </a:stretch>
        </p:blipFill>
        <p:spPr>
          <a:xfrm>
            <a:off x="16216362" y="571468"/>
            <a:ext cx="1785546" cy="5000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3663" y="914400"/>
            <a:ext cx="9994170" cy="962660"/>
          </a:xfrm>
          <a:prstGeom prst="rect">
            <a:avLst/>
          </a:prstGeom>
        </p:spPr>
        <p:txBody>
          <a:bodyPr lIns="0" tIns="0" rIns="0" bIns="0" rtlCol="0" anchor="t">
            <a:spAutoFit/>
          </a:bodyPr>
          <a:lstStyle/>
          <a:p>
            <a:pPr>
              <a:lnSpc>
                <a:spcPts val="7839"/>
              </a:lnSpc>
            </a:pPr>
            <a:r>
              <a:rPr lang="en-US" sz="5599">
                <a:solidFill>
                  <a:srgbClr val="1A3B29"/>
                </a:solidFill>
                <a:latin typeface="Open Sauce Heavy"/>
              </a:rPr>
              <a:t>DEĞERLERİMİZ</a:t>
            </a:r>
          </a:p>
        </p:txBody>
      </p:sp>
      <p:grpSp>
        <p:nvGrpSpPr>
          <p:cNvPr id="3" name="Group 3"/>
          <p:cNvGrpSpPr/>
          <p:nvPr/>
        </p:nvGrpSpPr>
        <p:grpSpPr>
          <a:xfrm>
            <a:off x="2188669" y="3406233"/>
            <a:ext cx="3285729" cy="1959803"/>
            <a:chOff x="0" y="0"/>
            <a:chExt cx="3017753" cy="1799966"/>
          </a:xfrm>
        </p:grpSpPr>
        <p:sp>
          <p:nvSpPr>
            <p:cNvPr id="4" name="Freeform 4"/>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grpSp>
        <p:nvGrpSpPr>
          <p:cNvPr id="5" name="Group 5"/>
          <p:cNvGrpSpPr/>
          <p:nvPr/>
        </p:nvGrpSpPr>
        <p:grpSpPr>
          <a:xfrm>
            <a:off x="5845045" y="3406233"/>
            <a:ext cx="3285729" cy="1959803"/>
            <a:chOff x="0" y="0"/>
            <a:chExt cx="3017753" cy="1799966"/>
          </a:xfrm>
        </p:grpSpPr>
        <p:sp>
          <p:nvSpPr>
            <p:cNvPr id="6" name="Freeform 6"/>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grpSp>
        <p:nvGrpSpPr>
          <p:cNvPr id="7" name="Group 7"/>
          <p:cNvGrpSpPr/>
          <p:nvPr/>
        </p:nvGrpSpPr>
        <p:grpSpPr>
          <a:xfrm>
            <a:off x="9502249" y="3406233"/>
            <a:ext cx="3285729" cy="1959803"/>
            <a:chOff x="0" y="0"/>
            <a:chExt cx="3017753" cy="1799966"/>
          </a:xfrm>
        </p:grpSpPr>
        <p:sp>
          <p:nvSpPr>
            <p:cNvPr id="8" name="Freeform 8"/>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grpSp>
        <p:nvGrpSpPr>
          <p:cNvPr id="9" name="Group 9"/>
          <p:cNvGrpSpPr/>
          <p:nvPr/>
        </p:nvGrpSpPr>
        <p:grpSpPr>
          <a:xfrm>
            <a:off x="13159454" y="3406233"/>
            <a:ext cx="3285729" cy="1959803"/>
            <a:chOff x="0" y="0"/>
            <a:chExt cx="3017753" cy="1799966"/>
          </a:xfrm>
        </p:grpSpPr>
        <p:sp>
          <p:nvSpPr>
            <p:cNvPr id="10" name="Freeform 10"/>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grpSp>
        <p:nvGrpSpPr>
          <p:cNvPr id="11" name="Group 11"/>
          <p:cNvGrpSpPr/>
          <p:nvPr/>
        </p:nvGrpSpPr>
        <p:grpSpPr>
          <a:xfrm>
            <a:off x="2188669" y="5771244"/>
            <a:ext cx="3285729" cy="1959803"/>
            <a:chOff x="0" y="0"/>
            <a:chExt cx="3017753" cy="1799966"/>
          </a:xfrm>
        </p:grpSpPr>
        <p:sp>
          <p:nvSpPr>
            <p:cNvPr id="12" name="Freeform 12"/>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grpSp>
        <p:nvGrpSpPr>
          <p:cNvPr id="13" name="Group 13"/>
          <p:cNvGrpSpPr/>
          <p:nvPr/>
        </p:nvGrpSpPr>
        <p:grpSpPr>
          <a:xfrm>
            <a:off x="13159454" y="5771244"/>
            <a:ext cx="3285729" cy="1959803"/>
            <a:chOff x="0" y="0"/>
            <a:chExt cx="3017753" cy="1799966"/>
          </a:xfrm>
        </p:grpSpPr>
        <p:sp>
          <p:nvSpPr>
            <p:cNvPr id="14" name="Freeform 14"/>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grpSp>
        <p:nvGrpSpPr>
          <p:cNvPr id="15" name="Group 15"/>
          <p:cNvGrpSpPr/>
          <p:nvPr/>
        </p:nvGrpSpPr>
        <p:grpSpPr>
          <a:xfrm>
            <a:off x="9502249" y="5771244"/>
            <a:ext cx="3285729" cy="1959803"/>
            <a:chOff x="0" y="0"/>
            <a:chExt cx="3017753" cy="1799966"/>
          </a:xfrm>
        </p:grpSpPr>
        <p:sp>
          <p:nvSpPr>
            <p:cNvPr id="16" name="Freeform 16"/>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grpSp>
        <p:nvGrpSpPr>
          <p:cNvPr id="17" name="Group 17"/>
          <p:cNvGrpSpPr/>
          <p:nvPr/>
        </p:nvGrpSpPr>
        <p:grpSpPr>
          <a:xfrm>
            <a:off x="5845045" y="5771244"/>
            <a:ext cx="3285729" cy="1959803"/>
            <a:chOff x="0" y="0"/>
            <a:chExt cx="3017753" cy="1799966"/>
          </a:xfrm>
        </p:grpSpPr>
        <p:sp>
          <p:nvSpPr>
            <p:cNvPr id="18" name="Freeform 18"/>
            <p:cNvSpPr/>
            <p:nvPr/>
          </p:nvSpPr>
          <p:spPr>
            <a:xfrm>
              <a:off x="0" y="0"/>
              <a:ext cx="3017753" cy="1799966"/>
            </a:xfrm>
            <a:custGeom>
              <a:avLst/>
              <a:gdLst/>
              <a:ahLst/>
              <a:cxnLst/>
              <a:rect l="l" t="t" r="r" b="b"/>
              <a:pathLst>
                <a:path w="3017753" h="1799966">
                  <a:moveTo>
                    <a:pt x="0" y="0"/>
                  </a:moveTo>
                  <a:lnTo>
                    <a:pt x="3017753" y="0"/>
                  </a:lnTo>
                  <a:lnTo>
                    <a:pt x="3017753" y="1799966"/>
                  </a:lnTo>
                  <a:lnTo>
                    <a:pt x="0" y="1799966"/>
                  </a:lnTo>
                  <a:close/>
                </a:path>
              </a:pathLst>
            </a:custGeom>
            <a:solidFill>
              <a:srgbClr val="266041"/>
            </a:solidFill>
          </p:spPr>
          <p:txBody>
            <a:bodyPr/>
            <a:lstStyle/>
            <a:p>
              <a:endParaRPr lang="tr-TR"/>
            </a:p>
          </p:txBody>
        </p:sp>
      </p:grpSp>
      <p:sp>
        <p:nvSpPr>
          <p:cNvPr id="19" name="TextBox 19"/>
          <p:cNvSpPr txBox="1"/>
          <p:nvPr/>
        </p:nvSpPr>
        <p:spPr>
          <a:xfrm>
            <a:off x="2638202" y="4098480"/>
            <a:ext cx="2386665" cy="451485"/>
          </a:xfrm>
          <a:prstGeom prst="rect">
            <a:avLst/>
          </a:prstGeom>
        </p:spPr>
        <p:txBody>
          <a:bodyPr lIns="0" tIns="0" rIns="0" bIns="0" rtlCol="0" anchor="t">
            <a:spAutoFit/>
          </a:bodyPr>
          <a:lstStyle/>
          <a:p>
            <a:pPr>
              <a:lnSpc>
                <a:spcPts val="3959"/>
              </a:lnSpc>
            </a:pPr>
            <a:r>
              <a:rPr lang="en-US" sz="2199" spc="43">
                <a:solidFill>
                  <a:srgbClr val="FFFFFF"/>
                </a:solidFill>
                <a:latin typeface="Open Sauce"/>
              </a:rPr>
              <a:t>MİSAFİRPERVER</a:t>
            </a:r>
          </a:p>
        </p:txBody>
      </p:sp>
      <p:sp>
        <p:nvSpPr>
          <p:cNvPr id="20" name="TextBox 20"/>
          <p:cNvSpPr txBox="1"/>
          <p:nvPr/>
        </p:nvSpPr>
        <p:spPr>
          <a:xfrm>
            <a:off x="6294577" y="3603180"/>
            <a:ext cx="2386665" cy="1442085"/>
          </a:xfrm>
          <a:prstGeom prst="rect">
            <a:avLst/>
          </a:prstGeom>
        </p:spPr>
        <p:txBody>
          <a:bodyPr lIns="0" tIns="0" rIns="0" bIns="0" rtlCol="0" anchor="t">
            <a:spAutoFit/>
          </a:bodyPr>
          <a:lstStyle/>
          <a:p>
            <a:pPr algn="ctr">
              <a:lnSpc>
                <a:spcPts val="3959"/>
              </a:lnSpc>
            </a:pPr>
            <a:r>
              <a:rPr lang="en-US" sz="2199" spc="43">
                <a:solidFill>
                  <a:srgbClr val="FFFFFF"/>
                </a:solidFill>
                <a:latin typeface="Open Sauce"/>
              </a:rPr>
              <a:t>EKİP ÇALIŞMASINA GÜVENEN</a:t>
            </a:r>
          </a:p>
        </p:txBody>
      </p:sp>
      <p:sp>
        <p:nvSpPr>
          <p:cNvPr id="21" name="TextBox 21"/>
          <p:cNvSpPr txBox="1"/>
          <p:nvPr/>
        </p:nvSpPr>
        <p:spPr>
          <a:xfrm>
            <a:off x="9949924" y="3603180"/>
            <a:ext cx="2386665" cy="1442085"/>
          </a:xfrm>
          <a:prstGeom prst="rect">
            <a:avLst/>
          </a:prstGeom>
        </p:spPr>
        <p:txBody>
          <a:bodyPr lIns="0" tIns="0" rIns="0" bIns="0" rtlCol="0" anchor="t">
            <a:spAutoFit/>
          </a:bodyPr>
          <a:lstStyle/>
          <a:p>
            <a:pPr algn="ctr">
              <a:lnSpc>
                <a:spcPts val="3959"/>
              </a:lnSpc>
            </a:pPr>
            <a:r>
              <a:rPr lang="en-US" sz="2199" spc="43">
                <a:solidFill>
                  <a:srgbClr val="FFFFFF"/>
                </a:solidFill>
                <a:latin typeface="Open Sauce"/>
              </a:rPr>
              <a:t>İNSANA VE ÇEVREYE SAYGILI</a:t>
            </a:r>
          </a:p>
        </p:txBody>
      </p:sp>
      <p:sp>
        <p:nvSpPr>
          <p:cNvPr id="22" name="TextBox 22"/>
          <p:cNvSpPr txBox="1"/>
          <p:nvPr/>
        </p:nvSpPr>
        <p:spPr>
          <a:xfrm>
            <a:off x="13607129" y="3850830"/>
            <a:ext cx="2386665" cy="946785"/>
          </a:xfrm>
          <a:prstGeom prst="rect">
            <a:avLst/>
          </a:prstGeom>
        </p:spPr>
        <p:txBody>
          <a:bodyPr lIns="0" tIns="0" rIns="0" bIns="0" rtlCol="0" anchor="t">
            <a:spAutoFit/>
          </a:bodyPr>
          <a:lstStyle/>
          <a:p>
            <a:pPr algn="ctr">
              <a:lnSpc>
                <a:spcPts val="3959"/>
              </a:lnSpc>
            </a:pPr>
            <a:r>
              <a:rPr lang="en-US" sz="2199" spc="43">
                <a:solidFill>
                  <a:srgbClr val="FFFFFF"/>
                </a:solidFill>
                <a:latin typeface="Open Sauce"/>
              </a:rPr>
              <a:t>YASALARA UYAN</a:t>
            </a:r>
          </a:p>
        </p:txBody>
      </p:sp>
      <p:sp>
        <p:nvSpPr>
          <p:cNvPr id="23" name="TextBox 23"/>
          <p:cNvSpPr txBox="1"/>
          <p:nvPr/>
        </p:nvSpPr>
        <p:spPr>
          <a:xfrm>
            <a:off x="2525818" y="5968191"/>
            <a:ext cx="2611431" cy="1442085"/>
          </a:xfrm>
          <a:prstGeom prst="rect">
            <a:avLst/>
          </a:prstGeom>
        </p:spPr>
        <p:txBody>
          <a:bodyPr lIns="0" tIns="0" rIns="0" bIns="0" rtlCol="0" anchor="t">
            <a:spAutoFit/>
          </a:bodyPr>
          <a:lstStyle/>
          <a:p>
            <a:pPr algn="ctr">
              <a:lnSpc>
                <a:spcPts val="3959"/>
              </a:lnSpc>
            </a:pPr>
            <a:r>
              <a:rPr lang="en-US" sz="2199" spc="43">
                <a:solidFill>
                  <a:srgbClr val="FFFFFF"/>
                </a:solidFill>
                <a:latin typeface="Open Sauce"/>
              </a:rPr>
              <a:t>GÜVENİLİRLİĞE VE DÜRÜSTLÜĞE ÖNEM VEREN </a:t>
            </a:r>
          </a:p>
        </p:txBody>
      </p:sp>
      <p:sp>
        <p:nvSpPr>
          <p:cNvPr id="24" name="TextBox 24"/>
          <p:cNvSpPr txBox="1"/>
          <p:nvPr/>
        </p:nvSpPr>
        <p:spPr>
          <a:xfrm>
            <a:off x="6294577" y="6463491"/>
            <a:ext cx="2386665" cy="451485"/>
          </a:xfrm>
          <a:prstGeom prst="rect">
            <a:avLst/>
          </a:prstGeom>
        </p:spPr>
        <p:txBody>
          <a:bodyPr lIns="0" tIns="0" rIns="0" bIns="0" rtlCol="0" anchor="t">
            <a:spAutoFit/>
          </a:bodyPr>
          <a:lstStyle/>
          <a:p>
            <a:pPr algn="ctr">
              <a:lnSpc>
                <a:spcPts val="3959"/>
              </a:lnSpc>
            </a:pPr>
            <a:r>
              <a:rPr lang="en-US" sz="2199" spc="43">
                <a:solidFill>
                  <a:srgbClr val="FFFFFF"/>
                </a:solidFill>
                <a:latin typeface="Open Sauce"/>
              </a:rPr>
              <a:t>YENİLİĞE AÇIK</a:t>
            </a:r>
          </a:p>
        </p:txBody>
      </p:sp>
      <p:sp>
        <p:nvSpPr>
          <p:cNvPr id="25" name="TextBox 25"/>
          <p:cNvSpPr txBox="1"/>
          <p:nvPr/>
        </p:nvSpPr>
        <p:spPr>
          <a:xfrm>
            <a:off x="9725158" y="5968191"/>
            <a:ext cx="2836197" cy="1538883"/>
          </a:xfrm>
          <a:prstGeom prst="rect">
            <a:avLst/>
          </a:prstGeom>
        </p:spPr>
        <p:txBody>
          <a:bodyPr lIns="0" tIns="0" rIns="0" bIns="0" rtlCol="0" anchor="t">
            <a:spAutoFit/>
          </a:bodyPr>
          <a:lstStyle/>
          <a:p>
            <a:pPr algn="ctr">
              <a:lnSpc>
                <a:spcPts val="3959"/>
              </a:lnSpc>
            </a:pPr>
            <a:r>
              <a:rPr lang="en-US" sz="2199" spc="43" dirty="0">
                <a:solidFill>
                  <a:srgbClr val="FFFFFF"/>
                </a:solidFill>
                <a:latin typeface="Open Sauce"/>
              </a:rPr>
              <a:t>EĞİTİMLERLE KENDİNİ SÜREKLİ GELİŞTİREN</a:t>
            </a:r>
          </a:p>
        </p:txBody>
      </p:sp>
      <p:sp>
        <p:nvSpPr>
          <p:cNvPr id="26" name="TextBox 26"/>
          <p:cNvSpPr txBox="1"/>
          <p:nvPr/>
        </p:nvSpPr>
        <p:spPr>
          <a:xfrm>
            <a:off x="13268991" y="6463491"/>
            <a:ext cx="3062940" cy="451485"/>
          </a:xfrm>
          <a:prstGeom prst="rect">
            <a:avLst/>
          </a:prstGeom>
        </p:spPr>
        <p:txBody>
          <a:bodyPr lIns="0" tIns="0" rIns="0" bIns="0" rtlCol="0" anchor="t">
            <a:spAutoFit/>
          </a:bodyPr>
          <a:lstStyle/>
          <a:p>
            <a:pPr algn="ctr">
              <a:lnSpc>
                <a:spcPts val="3959"/>
              </a:lnSpc>
            </a:pPr>
            <a:r>
              <a:rPr lang="en-US" sz="2199" spc="43">
                <a:solidFill>
                  <a:srgbClr val="FFFFFF"/>
                </a:solidFill>
                <a:latin typeface="Open Sauce"/>
              </a:rPr>
              <a:t>SÜRDÜRÜLEBİLİR</a:t>
            </a:r>
          </a:p>
        </p:txBody>
      </p:sp>
      <p:pic>
        <p:nvPicPr>
          <p:cNvPr id="27" name="26 Resim" descr="Kaila 2025 kopya.jpg"/>
          <p:cNvPicPr>
            <a:picLocks noChangeAspect="1"/>
          </p:cNvPicPr>
          <p:nvPr/>
        </p:nvPicPr>
        <p:blipFill>
          <a:blip r:embed="rId2" cstate="print"/>
          <a:stretch>
            <a:fillRect/>
          </a:stretch>
        </p:blipFill>
        <p:spPr>
          <a:xfrm>
            <a:off x="16216362" y="571468"/>
            <a:ext cx="1785546" cy="50006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803626"/>
            <a:ext cx="18288000" cy="2949974"/>
            <a:chOff x="0" y="0"/>
            <a:chExt cx="24384000" cy="3933298"/>
          </a:xfrm>
        </p:grpSpPr>
        <p:pic>
          <p:nvPicPr>
            <p:cNvPr id="3" name="Picture 3"/>
            <p:cNvPicPr>
              <a:picLocks noChangeAspect="1"/>
            </p:cNvPicPr>
            <p:nvPr/>
          </p:nvPicPr>
          <p:blipFill>
            <a:blip r:embed="rId2"/>
            <a:srcRect t="54328" b="29540"/>
            <a:stretch>
              <a:fillRect/>
            </a:stretch>
          </p:blipFill>
          <p:spPr>
            <a:xfrm>
              <a:off x="0" y="0"/>
              <a:ext cx="24384000" cy="3933298"/>
            </a:xfrm>
            <a:prstGeom prst="rect">
              <a:avLst/>
            </a:prstGeom>
          </p:spPr>
        </p:pic>
      </p:grpSp>
      <p:sp>
        <p:nvSpPr>
          <p:cNvPr id="4" name="Freeform 4"/>
          <p:cNvSpPr/>
          <p:nvPr/>
        </p:nvSpPr>
        <p:spPr>
          <a:xfrm>
            <a:off x="1473496" y="4137079"/>
            <a:ext cx="4847037" cy="3124740"/>
          </a:xfrm>
          <a:custGeom>
            <a:avLst/>
            <a:gdLst/>
            <a:ahLst/>
            <a:cxnLst/>
            <a:rect l="l" t="t" r="r" b="b"/>
            <a:pathLst>
              <a:path w="4847037" h="3124740">
                <a:moveTo>
                  <a:pt x="0" y="0"/>
                </a:moveTo>
                <a:lnTo>
                  <a:pt x="4847037" y="0"/>
                </a:lnTo>
                <a:lnTo>
                  <a:pt x="4847037" y="3124740"/>
                </a:lnTo>
                <a:lnTo>
                  <a:pt x="0" y="3124740"/>
                </a:lnTo>
                <a:lnTo>
                  <a:pt x="0" y="0"/>
                </a:lnTo>
                <a:close/>
              </a:path>
            </a:pathLst>
          </a:custGeom>
          <a:blipFill>
            <a:blip r:embed="rId3"/>
            <a:stretch>
              <a:fillRect/>
            </a:stretch>
          </a:blipFill>
        </p:spPr>
        <p:txBody>
          <a:bodyPr/>
          <a:lstStyle/>
          <a:p>
            <a:endParaRPr lang="tr-TR"/>
          </a:p>
        </p:txBody>
      </p:sp>
      <p:sp>
        <p:nvSpPr>
          <p:cNvPr id="5" name="Freeform 5"/>
          <p:cNvSpPr/>
          <p:nvPr/>
        </p:nvSpPr>
        <p:spPr>
          <a:xfrm>
            <a:off x="11964470" y="4137079"/>
            <a:ext cx="4825009" cy="3151026"/>
          </a:xfrm>
          <a:custGeom>
            <a:avLst/>
            <a:gdLst/>
            <a:ahLst/>
            <a:cxnLst/>
            <a:rect l="l" t="t" r="r" b="b"/>
            <a:pathLst>
              <a:path w="4825009" h="3151026">
                <a:moveTo>
                  <a:pt x="0" y="0"/>
                </a:moveTo>
                <a:lnTo>
                  <a:pt x="4825009" y="0"/>
                </a:lnTo>
                <a:lnTo>
                  <a:pt x="4825009" y="3151027"/>
                </a:lnTo>
                <a:lnTo>
                  <a:pt x="0" y="3151027"/>
                </a:lnTo>
                <a:lnTo>
                  <a:pt x="0" y="0"/>
                </a:lnTo>
                <a:close/>
              </a:path>
            </a:pathLst>
          </a:custGeom>
          <a:blipFill>
            <a:blip r:embed="rId4"/>
            <a:stretch>
              <a:fillRect/>
            </a:stretch>
          </a:blipFill>
        </p:spPr>
        <p:txBody>
          <a:bodyPr/>
          <a:lstStyle/>
          <a:p>
            <a:endParaRPr lang="tr-TR"/>
          </a:p>
        </p:txBody>
      </p:sp>
      <p:sp>
        <p:nvSpPr>
          <p:cNvPr id="6" name="Freeform 6"/>
          <p:cNvSpPr/>
          <p:nvPr/>
        </p:nvSpPr>
        <p:spPr>
          <a:xfrm>
            <a:off x="6780730" y="4137079"/>
            <a:ext cx="4726540" cy="3151026"/>
          </a:xfrm>
          <a:custGeom>
            <a:avLst/>
            <a:gdLst/>
            <a:ahLst/>
            <a:cxnLst/>
            <a:rect l="l" t="t" r="r" b="b"/>
            <a:pathLst>
              <a:path w="4726540" h="3151026">
                <a:moveTo>
                  <a:pt x="0" y="0"/>
                </a:moveTo>
                <a:lnTo>
                  <a:pt x="4726540" y="0"/>
                </a:lnTo>
                <a:lnTo>
                  <a:pt x="4726540" y="3151027"/>
                </a:lnTo>
                <a:lnTo>
                  <a:pt x="0" y="3151027"/>
                </a:lnTo>
                <a:lnTo>
                  <a:pt x="0" y="0"/>
                </a:lnTo>
                <a:close/>
              </a:path>
            </a:pathLst>
          </a:custGeom>
          <a:blipFill>
            <a:blip r:embed="rId5" cstate="print"/>
            <a:stretch>
              <a:fillRect/>
            </a:stretch>
          </a:blipFill>
        </p:spPr>
        <p:txBody>
          <a:bodyPr/>
          <a:lstStyle/>
          <a:p>
            <a:endParaRPr lang="tr-TR"/>
          </a:p>
        </p:txBody>
      </p:sp>
      <p:sp>
        <p:nvSpPr>
          <p:cNvPr id="7" name="TextBox 7"/>
          <p:cNvSpPr txBox="1"/>
          <p:nvPr/>
        </p:nvSpPr>
        <p:spPr>
          <a:xfrm>
            <a:off x="5479345" y="904875"/>
            <a:ext cx="7342365" cy="1094740"/>
          </a:xfrm>
          <a:prstGeom prst="rect">
            <a:avLst/>
          </a:prstGeom>
        </p:spPr>
        <p:txBody>
          <a:bodyPr lIns="0" tIns="0" rIns="0" bIns="0" rtlCol="0" anchor="t">
            <a:spAutoFit/>
          </a:bodyPr>
          <a:lstStyle/>
          <a:p>
            <a:pPr algn="ctr">
              <a:lnSpc>
                <a:spcPts val="8960"/>
              </a:lnSpc>
            </a:pPr>
            <a:r>
              <a:rPr lang="en-US" sz="6400">
                <a:solidFill>
                  <a:srgbClr val="1A3B29"/>
                </a:solidFill>
                <a:latin typeface="Open Sauce Heavy"/>
              </a:rPr>
              <a:t>MARKALARIMIZ</a:t>
            </a:r>
          </a:p>
        </p:txBody>
      </p:sp>
      <p:sp>
        <p:nvSpPr>
          <p:cNvPr id="8" name="TextBox 8"/>
          <p:cNvSpPr txBox="1"/>
          <p:nvPr/>
        </p:nvSpPr>
        <p:spPr>
          <a:xfrm>
            <a:off x="1619918" y="3133592"/>
            <a:ext cx="4554193" cy="537844"/>
          </a:xfrm>
          <a:prstGeom prst="rect">
            <a:avLst/>
          </a:prstGeom>
        </p:spPr>
        <p:txBody>
          <a:bodyPr lIns="0" tIns="0" rIns="0" bIns="0" rtlCol="0" anchor="t">
            <a:spAutoFit/>
          </a:bodyPr>
          <a:lstStyle/>
          <a:p>
            <a:pPr algn="ctr">
              <a:lnSpc>
                <a:spcPts val="4480"/>
              </a:lnSpc>
            </a:pPr>
            <a:r>
              <a:rPr lang="en-US" sz="3200">
                <a:solidFill>
                  <a:srgbClr val="1A3B29"/>
                </a:solidFill>
                <a:latin typeface="Open Sauce"/>
              </a:rPr>
              <a:t>KAİLA BEACH HOTEL</a:t>
            </a:r>
          </a:p>
        </p:txBody>
      </p:sp>
      <p:sp>
        <p:nvSpPr>
          <p:cNvPr id="9" name="TextBox 9"/>
          <p:cNvSpPr txBox="1"/>
          <p:nvPr/>
        </p:nvSpPr>
        <p:spPr>
          <a:xfrm>
            <a:off x="6239214" y="3133592"/>
            <a:ext cx="5809572" cy="537844"/>
          </a:xfrm>
          <a:prstGeom prst="rect">
            <a:avLst/>
          </a:prstGeom>
        </p:spPr>
        <p:txBody>
          <a:bodyPr lIns="0" tIns="0" rIns="0" bIns="0" rtlCol="0" anchor="t">
            <a:spAutoFit/>
          </a:bodyPr>
          <a:lstStyle/>
          <a:p>
            <a:pPr algn="ctr">
              <a:lnSpc>
                <a:spcPts val="4480"/>
              </a:lnSpc>
            </a:pPr>
            <a:r>
              <a:rPr lang="en-US" sz="3200">
                <a:solidFill>
                  <a:srgbClr val="1A3B29"/>
                </a:solidFill>
                <a:latin typeface="Open Sauce"/>
              </a:rPr>
              <a:t>KAİLA KRİZANTEM HOTEL</a:t>
            </a:r>
          </a:p>
        </p:txBody>
      </p:sp>
      <p:sp>
        <p:nvSpPr>
          <p:cNvPr id="10" name="TextBox 10"/>
          <p:cNvSpPr txBox="1"/>
          <p:nvPr/>
        </p:nvSpPr>
        <p:spPr>
          <a:xfrm>
            <a:off x="12115461" y="3133592"/>
            <a:ext cx="4554193" cy="537844"/>
          </a:xfrm>
          <a:prstGeom prst="rect">
            <a:avLst/>
          </a:prstGeom>
        </p:spPr>
        <p:txBody>
          <a:bodyPr lIns="0" tIns="0" rIns="0" bIns="0" rtlCol="0" anchor="t">
            <a:spAutoFit/>
          </a:bodyPr>
          <a:lstStyle/>
          <a:p>
            <a:pPr algn="ctr">
              <a:lnSpc>
                <a:spcPts val="4480"/>
              </a:lnSpc>
            </a:pPr>
            <a:r>
              <a:rPr lang="en-US" sz="3200">
                <a:solidFill>
                  <a:srgbClr val="1A3B29"/>
                </a:solidFill>
                <a:latin typeface="Open Sauce"/>
              </a:rPr>
              <a:t>KAİLA CİTY HOTEL</a:t>
            </a:r>
          </a:p>
        </p:txBody>
      </p:sp>
      <p:pic>
        <p:nvPicPr>
          <p:cNvPr id="11" name="10 Resim" descr="Kaila 2025 kopya.jpg"/>
          <p:cNvPicPr>
            <a:picLocks noChangeAspect="1"/>
          </p:cNvPicPr>
          <p:nvPr/>
        </p:nvPicPr>
        <p:blipFill>
          <a:blip r:embed="rId6" cstate="print"/>
          <a:stretch>
            <a:fillRect/>
          </a:stretch>
        </p:blipFill>
        <p:spPr>
          <a:xfrm>
            <a:off x="16216362" y="571468"/>
            <a:ext cx="1785546" cy="5000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2048" y="-1494116"/>
            <a:ext cx="21523016" cy="14348677"/>
          </a:xfrm>
          <a:custGeom>
            <a:avLst/>
            <a:gdLst/>
            <a:ahLst/>
            <a:cxnLst/>
            <a:rect l="l" t="t" r="r" b="b"/>
            <a:pathLst>
              <a:path w="21523016" h="14348677">
                <a:moveTo>
                  <a:pt x="0" y="0"/>
                </a:moveTo>
                <a:lnTo>
                  <a:pt x="21523016" y="0"/>
                </a:lnTo>
                <a:lnTo>
                  <a:pt x="21523016" y="14348677"/>
                </a:lnTo>
                <a:lnTo>
                  <a:pt x="0" y="14348677"/>
                </a:lnTo>
                <a:lnTo>
                  <a:pt x="0" y="0"/>
                </a:lnTo>
                <a:close/>
              </a:path>
            </a:pathLst>
          </a:custGeom>
          <a:blipFill>
            <a:blip r:embed="rId2"/>
            <a:stretch>
              <a:fillRect/>
            </a:stretch>
          </a:blipFill>
        </p:spPr>
        <p:txBody>
          <a:bodyPr/>
          <a:lstStyle/>
          <a:p>
            <a:endParaRPr lang="tr-TR"/>
          </a:p>
        </p:txBody>
      </p:sp>
      <p:grpSp>
        <p:nvGrpSpPr>
          <p:cNvPr id="3" name="Group 3"/>
          <p:cNvGrpSpPr/>
          <p:nvPr/>
        </p:nvGrpSpPr>
        <p:grpSpPr>
          <a:xfrm>
            <a:off x="1028700" y="4965932"/>
            <a:ext cx="7879612" cy="5321068"/>
            <a:chOff x="0" y="0"/>
            <a:chExt cx="2665449" cy="1799966"/>
          </a:xfrm>
        </p:grpSpPr>
        <p:sp>
          <p:nvSpPr>
            <p:cNvPr id="4" name="Freeform 4"/>
            <p:cNvSpPr/>
            <p:nvPr/>
          </p:nvSpPr>
          <p:spPr>
            <a:xfrm>
              <a:off x="0" y="0"/>
              <a:ext cx="2665449" cy="1799966"/>
            </a:xfrm>
            <a:custGeom>
              <a:avLst/>
              <a:gdLst/>
              <a:ahLst/>
              <a:cxnLst/>
              <a:rect l="l" t="t" r="r" b="b"/>
              <a:pathLst>
                <a:path w="2665449" h="1799966">
                  <a:moveTo>
                    <a:pt x="0" y="0"/>
                  </a:moveTo>
                  <a:lnTo>
                    <a:pt x="2665449" y="0"/>
                  </a:lnTo>
                  <a:lnTo>
                    <a:pt x="2665449" y="1799966"/>
                  </a:lnTo>
                  <a:lnTo>
                    <a:pt x="0" y="1799966"/>
                  </a:lnTo>
                  <a:close/>
                </a:path>
              </a:pathLst>
            </a:custGeom>
            <a:solidFill>
              <a:srgbClr val="266041"/>
            </a:solidFill>
          </p:spPr>
          <p:txBody>
            <a:bodyPr/>
            <a:lstStyle/>
            <a:p>
              <a:endParaRPr lang="tr-TR"/>
            </a:p>
          </p:txBody>
        </p:sp>
      </p:grpSp>
      <p:grpSp>
        <p:nvGrpSpPr>
          <p:cNvPr id="5" name="Group 5"/>
          <p:cNvGrpSpPr/>
          <p:nvPr/>
        </p:nvGrpSpPr>
        <p:grpSpPr>
          <a:xfrm>
            <a:off x="1773663" y="5405644"/>
            <a:ext cx="6785978" cy="2619571"/>
            <a:chOff x="0" y="0"/>
            <a:chExt cx="9047971" cy="3492761"/>
          </a:xfrm>
        </p:grpSpPr>
        <p:sp>
          <p:nvSpPr>
            <p:cNvPr id="6" name="TextBox 6"/>
            <p:cNvSpPr txBox="1"/>
            <p:nvPr/>
          </p:nvSpPr>
          <p:spPr>
            <a:xfrm>
              <a:off x="0" y="563083"/>
              <a:ext cx="9047971" cy="2929678"/>
            </a:xfrm>
            <a:prstGeom prst="rect">
              <a:avLst/>
            </a:prstGeom>
          </p:spPr>
          <p:txBody>
            <a:bodyPr lIns="0" tIns="0" rIns="0" bIns="0" rtlCol="0" anchor="t">
              <a:spAutoFit/>
            </a:bodyPr>
            <a:lstStyle/>
            <a:p>
              <a:pPr>
                <a:lnSpc>
                  <a:spcPts val="8960"/>
                </a:lnSpc>
              </a:pPr>
              <a:r>
                <a:rPr lang="en-US" sz="6400">
                  <a:solidFill>
                    <a:srgbClr val="FFFFFF"/>
                  </a:solidFill>
                  <a:latin typeface="Open Sauce Heavy"/>
                </a:rPr>
                <a:t>KRİZANTEM HOTEL</a:t>
              </a:r>
            </a:p>
          </p:txBody>
        </p:sp>
        <p:sp>
          <p:nvSpPr>
            <p:cNvPr id="7" name="TextBox 7"/>
            <p:cNvSpPr txBox="1"/>
            <p:nvPr/>
          </p:nvSpPr>
          <p:spPr>
            <a:xfrm>
              <a:off x="0" y="-57150"/>
              <a:ext cx="9047971" cy="622723"/>
            </a:xfrm>
            <a:prstGeom prst="rect">
              <a:avLst/>
            </a:prstGeom>
          </p:spPr>
          <p:txBody>
            <a:bodyPr lIns="0" tIns="0" rIns="0" bIns="0" rtlCol="0" anchor="t">
              <a:spAutoFit/>
            </a:bodyPr>
            <a:lstStyle/>
            <a:p>
              <a:pPr>
                <a:lnSpc>
                  <a:spcPts val="3919"/>
                </a:lnSpc>
                <a:spcBef>
                  <a:spcPct val="0"/>
                </a:spcBef>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3632</Words>
  <Application>Microsoft Office PowerPoint</Application>
  <PresentationFormat>Özel</PresentationFormat>
  <Paragraphs>278</Paragraphs>
  <Slides>45</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45</vt:i4>
      </vt:variant>
    </vt:vector>
  </HeadingPairs>
  <TitlesOfParts>
    <vt:vector size="55" baseType="lpstr">
      <vt:lpstr>Arial</vt:lpstr>
      <vt:lpstr>Calibri</vt:lpstr>
      <vt:lpstr>Open Sauce Heavy</vt:lpstr>
      <vt:lpstr>Open Sauce Semi-Bold</vt:lpstr>
      <vt:lpstr>Open Sauce</vt:lpstr>
      <vt:lpstr>Open Sauce Italics</vt:lpstr>
      <vt:lpstr>Open Sauce Heavy Italics</vt:lpstr>
      <vt:lpstr>Open Sauce Bold</vt:lpstr>
      <vt:lpstr>Open Sauce Light</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SÜRDÜRÜLEBİLİRLİK RAPORU</dc:title>
  <dc:creator>FEHİME TULGAR</dc:creator>
  <cp:lastModifiedBy>msn_ahmet47@hotmail.com</cp:lastModifiedBy>
  <cp:revision>47</cp:revision>
  <dcterms:created xsi:type="dcterms:W3CDTF">2006-08-16T00:00:00Z</dcterms:created>
  <dcterms:modified xsi:type="dcterms:W3CDTF">2025-04-19T20:11:21Z</dcterms:modified>
  <dc:identifier>DAGA-Ys_6bM</dc:identifier>
</cp:coreProperties>
</file>